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68" r:id="rId5"/>
    <p:sldId id="259" r:id="rId6"/>
    <p:sldId id="260" r:id="rId7"/>
    <p:sldId id="269" r:id="rId8"/>
    <p:sldId id="270" r:id="rId9"/>
    <p:sldId id="261" r:id="rId10"/>
    <p:sldId id="262" r:id="rId11"/>
    <p:sldId id="271" r:id="rId12"/>
    <p:sldId id="272" r:id="rId13"/>
    <p:sldId id="273" r:id="rId14"/>
    <p:sldId id="275" r:id="rId15"/>
    <p:sldId id="276" r:id="rId16"/>
    <p:sldId id="277" r:id="rId17"/>
    <p:sldId id="278" r:id="rId18"/>
    <p:sldId id="279" r:id="rId19"/>
    <p:sldId id="267" r:id="rId20"/>
  </p:sldIdLst>
  <p:sldSz cx="9144000" cy="5143500" type="screen16x9"/>
  <p:notesSz cx="6858000" cy="9144000"/>
  <p:embeddedFontLst>
    <p:embeddedFont>
      <p:font typeface="Roboto Bk" panose="02000000000000000000" pitchFamily="2" charset="0"/>
      <p:regular r:id="rId22"/>
      <p:bold r:id="rId23"/>
      <p:italic r:id="rId24"/>
      <p:boldItalic r:id="rId25"/>
    </p:embeddedFont>
    <p:embeddedFont>
      <p:font typeface="Titillium Web" pitchFamily="2" charset="77"/>
      <p:regular r:id="rId26"/>
      <p:bold r:id="rId27"/>
      <p:italic r:id="rId28"/>
      <p:boldItalic r:id="rId29"/>
    </p:embeddedFont>
    <p:embeddedFont>
      <p:font typeface="TITILLIUM WEBSEMIBOLD" pitchFamily="2" charset="77"/>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EBEBEB"/>
    <a:srgbClr val="6C6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47"/>
    <p:restoredTop sz="86326"/>
  </p:normalViewPr>
  <p:slideViewPr>
    <p:cSldViewPr snapToGrid="0" snapToObjects="1">
      <p:cViewPr varScale="1">
        <p:scale>
          <a:sx n="249" d="100"/>
          <a:sy n="249" d="100"/>
        </p:scale>
        <p:origin x="176" y="43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899777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44625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284506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35761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2434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652838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898891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56413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676875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451003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5210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7314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64690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652706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73656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712063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8474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418093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it-IT" dirty="0"/>
              <a:t> </a:t>
            </a:r>
            <a:endParaRPr dirty="0"/>
          </a:p>
        </p:txBody>
      </p:sp>
    </p:spTree>
    <p:extLst>
      <p:ext uri="{BB962C8B-B14F-4D97-AF65-F5344CB8AC3E}">
        <p14:creationId xmlns:p14="http://schemas.microsoft.com/office/powerpoint/2010/main" val="3653667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475B"/>
        </a:solidFill>
        <a:effectLst/>
      </p:bgPr>
    </p:bg>
    <p:spTree>
      <p:nvGrpSpPr>
        <p:cNvPr id="1" name="Shape 53"/>
        <p:cNvGrpSpPr/>
        <p:nvPr/>
      </p:nvGrpSpPr>
      <p:grpSpPr>
        <a:xfrm>
          <a:off x="0" y="0"/>
          <a:ext cx="0" cy="0"/>
          <a:chOff x="0" y="0"/>
          <a:chExt cx="0" cy="0"/>
        </a:xfrm>
      </p:grpSpPr>
      <p:pic>
        <p:nvPicPr>
          <p:cNvPr id="7" name="Immagine 6" descr="Immagine che contiene gruppo, schermata, persone, aria aperta&#10;&#10;Descrizione generata automaticamente">
            <a:extLst>
              <a:ext uri="{FF2B5EF4-FFF2-40B4-BE49-F238E27FC236}">
                <a16:creationId xmlns:a16="http://schemas.microsoft.com/office/drawing/2014/main" id="{B215B7C9-8B4E-4B1E-B068-681BEF5885D2}"/>
              </a:ext>
            </a:extLst>
          </p:cNvPr>
          <p:cNvPicPr>
            <a:picLocks noChangeAspect="1"/>
          </p:cNvPicPr>
          <p:nvPr/>
        </p:nvPicPr>
        <p:blipFill>
          <a:blip r:embed="rId3"/>
          <a:stretch>
            <a:fillRect/>
          </a:stretch>
        </p:blipFill>
        <p:spPr>
          <a:xfrm>
            <a:off x="0" y="0"/>
            <a:ext cx="9144000" cy="5143500"/>
          </a:xfrm>
          <a:prstGeom prst="rect">
            <a:avLst/>
          </a:prstGeom>
        </p:spPr>
      </p:pic>
      <p:sp>
        <p:nvSpPr>
          <p:cNvPr id="2" name="Rettangolo 1">
            <a:extLst>
              <a:ext uri="{FF2B5EF4-FFF2-40B4-BE49-F238E27FC236}">
                <a16:creationId xmlns:a16="http://schemas.microsoft.com/office/drawing/2014/main" id="{03F34A97-0D1E-10E1-01AE-4E791BA20690}"/>
              </a:ext>
            </a:extLst>
          </p:cNvPr>
          <p:cNvSpPr/>
          <p:nvPr/>
        </p:nvSpPr>
        <p:spPr>
          <a:xfrm>
            <a:off x="0" y="0"/>
            <a:ext cx="9144000" cy="5143500"/>
          </a:xfrm>
          <a:prstGeom prst="rect">
            <a:avLst/>
          </a:prstGeom>
          <a:solidFill>
            <a:srgbClr val="003399">
              <a:alpha val="86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Shape 56">
            <a:extLst>
              <a:ext uri="{FF2B5EF4-FFF2-40B4-BE49-F238E27FC236}">
                <a16:creationId xmlns:a16="http://schemas.microsoft.com/office/drawing/2014/main" id="{C986B2A1-8693-2646-A0DB-6A4F3F03F295}"/>
              </a:ext>
            </a:extLst>
          </p:cNvPr>
          <p:cNvSpPr txBox="1"/>
          <p:nvPr/>
        </p:nvSpPr>
        <p:spPr>
          <a:xfrm>
            <a:off x="2522766" y="4160969"/>
            <a:ext cx="2250201" cy="327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000" b="1" dirty="0">
                <a:solidFill>
                  <a:schemeClr val="bg1"/>
                </a:solidFill>
                <a:latin typeface="Titillium Web" pitchFamily="2" charset="77"/>
                <a:ea typeface="Roboto Bk"/>
                <a:cs typeface="Roboto Bk"/>
                <a:sym typeface="Roboto Black"/>
              </a:rPr>
              <a:t>LGNET3</a:t>
            </a:r>
            <a:endParaRPr sz="3000" b="1" dirty="0">
              <a:solidFill>
                <a:schemeClr val="bg1"/>
              </a:solidFill>
              <a:latin typeface="Titillium Web" pitchFamily="2" charset="77"/>
              <a:ea typeface="Roboto Bk"/>
              <a:cs typeface="Roboto Bk"/>
              <a:sym typeface="Roboto Black"/>
            </a:endParaRPr>
          </a:p>
        </p:txBody>
      </p:sp>
      <p:sp>
        <p:nvSpPr>
          <p:cNvPr id="55" name="Shape 55"/>
          <p:cNvSpPr txBox="1"/>
          <p:nvPr/>
        </p:nvSpPr>
        <p:spPr>
          <a:xfrm>
            <a:off x="922568" y="4158809"/>
            <a:ext cx="1702800" cy="327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000" b="1" dirty="0">
                <a:solidFill>
                  <a:schemeClr val="lt1"/>
                </a:solidFill>
                <a:latin typeface="Titillium Web" pitchFamily="2" charset="77"/>
                <a:ea typeface="Roboto Lt"/>
                <a:cs typeface="Roboto Lt"/>
                <a:sym typeface="Roboto Light"/>
              </a:rPr>
              <a:t>Progetto</a:t>
            </a:r>
            <a:endParaRPr sz="3000" b="1" dirty="0">
              <a:solidFill>
                <a:schemeClr val="lt1"/>
              </a:solidFill>
              <a:latin typeface="Titillium Web" pitchFamily="2" charset="77"/>
              <a:ea typeface="Roboto Lt"/>
              <a:cs typeface="Roboto Lt"/>
              <a:sym typeface="Roboto Light"/>
            </a:endParaRPr>
          </a:p>
        </p:txBody>
      </p:sp>
      <p:sp>
        <p:nvSpPr>
          <p:cNvPr id="56" name="Shape 56"/>
          <p:cNvSpPr txBox="1"/>
          <p:nvPr/>
        </p:nvSpPr>
        <p:spPr>
          <a:xfrm>
            <a:off x="840774" y="1404116"/>
            <a:ext cx="2520707" cy="327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000" b="1" dirty="0" err="1">
                <a:solidFill>
                  <a:schemeClr val="bg1"/>
                </a:solidFill>
                <a:latin typeface="Titillium Web" pitchFamily="2" charset="77"/>
                <a:ea typeface="Roboto Bk"/>
                <a:cs typeface="Roboto Bk"/>
                <a:sym typeface="Roboto Black"/>
              </a:rPr>
              <a:t>Linee</a:t>
            </a:r>
            <a:r>
              <a:rPr lang="en" sz="3000" b="1" dirty="0">
                <a:solidFill>
                  <a:schemeClr val="bg1"/>
                </a:solidFill>
                <a:latin typeface="Titillium Web" pitchFamily="2" charset="77"/>
                <a:ea typeface="Roboto Bk"/>
                <a:cs typeface="Roboto Bk"/>
                <a:sym typeface="Roboto Black"/>
              </a:rPr>
              <a:t> </a:t>
            </a:r>
            <a:r>
              <a:rPr lang="en" sz="3000" b="1" dirty="0" err="1">
                <a:solidFill>
                  <a:schemeClr val="bg1"/>
                </a:solidFill>
                <a:latin typeface="Titillium Web" pitchFamily="2" charset="77"/>
                <a:ea typeface="Roboto Bk"/>
                <a:cs typeface="Roboto Bk"/>
                <a:sym typeface="Roboto Black"/>
              </a:rPr>
              <a:t>guida</a:t>
            </a:r>
            <a:endParaRPr sz="3000" b="1" dirty="0">
              <a:solidFill>
                <a:schemeClr val="bg1"/>
              </a:solidFill>
              <a:latin typeface="Titillium Web" pitchFamily="2" charset="77"/>
              <a:ea typeface="Roboto Bk"/>
              <a:cs typeface="Roboto Bk"/>
              <a:sym typeface="Roboto Black"/>
            </a:endParaRPr>
          </a:p>
        </p:txBody>
      </p:sp>
      <p:cxnSp>
        <p:nvCxnSpPr>
          <p:cNvPr id="57" name="Shape 57"/>
          <p:cNvCxnSpPr/>
          <p:nvPr/>
        </p:nvCxnSpPr>
        <p:spPr>
          <a:xfrm rot="10800000">
            <a:off x="925550" y="1907675"/>
            <a:ext cx="7157100" cy="0"/>
          </a:xfrm>
          <a:prstGeom prst="straightConnector1">
            <a:avLst/>
          </a:prstGeom>
          <a:noFill/>
          <a:ln w="9525" cap="flat" cmpd="sng">
            <a:solidFill>
              <a:srgbClr val="CCCCCC"/>
            </a:solidFill>
            <a:prstDash val="solid"/>
            <a:round/>
            <a:headEnd type="none" w="med" len="med"/>
            <a:tailEnd type="none" w="med" len="med"/>
          </a:ln>
        </p:spPr>
      </p:cxnSp>
      <p:sp>
        <p:nvSpPr>
          <p:cNvPr id="58" name="Shape 58"/>
          <p:cNvSpPr txBox="1"/>
          <p:nvPr/>
        </p:nvSpPr>
        <p:spPr>
          <a:xfrm>
            <a:off x="840774" y="1914399"/>
            <a:ext cx="4302167" cy="487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i="1" dirty="0" err="1">
                <a:solidFill>
                  <a:schemeClr val="bg1"/>
                </a:solidFill>
                <a:latin typeface="Titillium Web" pitchFamily="2" charset="77"/>
              </a:rPr>
              <a:t>Linee</a:t>
            </a:r>
            <a:r>
              <a:rPr lang="en" sz="1800" i="1" dirty="0">
                <a:solidFill>
                  <a:schemeClr val="bg1"/>
                </a:solidFill>
                <a:latin typeface="Titillium Web" pitchFamily="2" charset="77"/>
              </a:rPr>
              <a:t> </a:t>
            </a:r>
            <a:r>
              <a:rPr lang="en" sz="1800" i="1" dirty="0" err="1">
                <a:solidFill>
                  <a:schemeClr val="bg1"/>
                </a:solidFill>
                <a:latin typeface="Titillium Web" pitchFamily="2" charset="77"/>
              </a:rPr>
              <a:t>guida</a:t>
            </a:r>
            <a:r>
              <a:rPr lang="en" sz="1800" i="1" dirty="0">
                <a:solidFill>
                  <a:schemeClr val="bg1"/>
                </a:solidFill>
                <a:latin typeface="Titillium Web" pitchFamily="2" charset="77"/>
              </a:rPr>
              <a:t> per le </a:t>
            </a:r>
            <a:r>
              <a:rPr lang="en" sz="1800" i="1" dirty="0" err="1">
                <a:solidFill>
                  <a:schemeClr val="bg1"/>
                </a:solidFill>
                <a:latin typeface="Titillium Web" pitchFamily="2" charset="77"/>
              </a:rPr>
              <a:t>azioni</a:t>
            </a:r>
            <a:r>
              <a:rPr lang="en" sz="1800" i="1" dirty="0">
                <a:solidFill>
                  <a:schemeClr val="bg1"/>
                </a:solidFill>
                <a:latin typeface="Titillium Web" pitchFamily="2" charset="77"/>
              </a:rPr>
              <a:t> di </a:t>
            </a:r>
            <a:r>
              <a:rPr lang="en" sz="1800" i="1" dirty="0" err="1">
                <a:solidFill>
                  <a:schemeClr val="bg1"/>
                </a:solidFill>
                <a:latin typeface="Titillium Web" pitchFamily="2" charset="77"/>
              </a:rPr>
              <a:t>comunicazione</a:t>
            </a:r>
            <a:endParaRPr sz="1800" i="1" dirty="0">
              <a:solidFill>
                <a:schemeClr val="bg1"/>
              </a:solidFill>
              <a:latin typeface="Titillium Web" pitchFamily="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77"/>
        <p:cNvGrpSpPr/>
        <p:nvPr/>
      </p:nvGrpSpPr>
      <p:grpSpPr>
        <a:xfrm>
          <a:off x="0" y="0"/>
          <a:ext cx="0" cy="0"/>
          <a:chOff x="0" y="0"/>
          <a:chExt cx="0" cy="0"/>
        </a:xfrm>
      </p:grpSpPr>
      <p:sp>
        <p:nvSpPr>
          <p:cNvPr id="27" name="Rettangolo 26">
            <a:extLst>
              <a:ext uri="{FF2B5EF4-FFF2-40B4-BE49-F238E27FC236}">
                <a16:creationId xmlns:a16="http://schemas.microsoft.com/office/drawing/2014/main" id="{8F7EB202-7F2A-205F-F87E-0F1EE7C8BEC2}"/>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6" name="Rettangolo 35">
            <a:extLst>
              <a:ext uri="{FF2B5EF4-FFF2-40B4-BE49-F238E27FC236}">
                <a16:creationId xmlns:a16="http://schemas.microsoft.com/office/drawing/2014/main" id="{451FE1B8-27DD-2A40-92CC-16C8B5BA3CEE}"/>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Shape 148">
            <a:extLst>
              <a:ext uri="{FF2B5EF4-FFF2-40B4-BE49-F238E27FC236}">
                <a16:creationId xmlns:a16="http://schemas.microsoft.com/office/drawing/2014/main" id="{CDF4B43D-AEF2-664D-B3B4-BBE3C63EF29B}"/>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cxnSp>
        <p:nvCxnSpPr>
          <p:cNvPr id="38" name="Shape 150">
            <a:extLst>
              <a:ext uri="{FF2B5EF4-FFF2-40B4-BE49-F238E27FC236}">
                <a16:creationId xmlns:a16="http://schemas.microsoft.com/office/drawing/2014/main" id="{1D0A2EFB-F84B-0345-BB54-A7D85846074A}"/>
              </a:ext>
            </a:extLst>
          </p:cNvPr>
          <p:cNvCxnSpPr>
            <a:cxnSpLocks/>
          </p:cNvCxnSpPr>
          <p:nvPr/>
        </p:nvCxnSpPr>
        <p:spPr>
          <a:xfrm flipH="1">
            <a:off x="925550" y="1179539"/>
            <a:ext cx="7543747" cy="1"/>
          </a:xfrm>
          <a:prstGeom prst="straightConnector1">
            <a:avLst/>
          </a:prstGeom>
          <a:noFill/>
          <a:ln w="9525" cap="flat" cmpd="sng">
            <a:solidFill>
              <a:srgbClr val="CCCCCC"/>
            </a:solidFill>
            <a:prstDash val="solid"/>
            <a:round/>
            <a:headEnd type="none" w="med" len="med"/>
            <a:tailEnd type="none" w="med" len="med"/>
          </a:ln>
        </p:spPr>
      </p:cxnSp>
      <p:sp>
        <p:nvSpPr>
          <p:cNvPr id="39" name="Shape 98">
            <a:extLst>
              <a:ext uri="{FF2B5EF4-FFF2-40B4-BE49-F238E27FC236}">
                <a16:creationId xmlns:a16="http://schemas.microsoft.com/office/drawing/2014/main" id="{AA4BBE42-AA09-CD4E-B33E-72149B3686B3}"/>
              </a:ext>
            </a:extLst>
          </p:cNvPr>
          <p:cNvSpPr txBox="1"/>
          <p:nvPr/>
        </p:nvSpPr>
        <p:spPr>
          <a:xfrm>
            <a:off x="840775" y="1291334"/>
            <a:ext cx="7157100" cy="988010"/>
          </a:xfrm>
          <a:prstGeom prst="rect">
            <a:avLst/>
          </a:prstGeom>
          <a:noFill/>
          <a:ln>
            <a:noFill/>
          </a:ln>
        </p:spPr>
        <p:txBody>
          <a:bodyPr spcFirstLastPara="1" wrap="square" lIns="91425" tIns="91425" rIns="91425" bIns="91425" anchor="ctr" anchorCtr="0">
            <a:noAutofit/>
          </a:bodyPr>
          <a:lstStyle/>
          <a:p>
            <a:r>
              <a:rPr lang="it-IT" sz="1200" dirty="0">
                <a:solidFill>
                  <a:schemeClr val="tx1">
                    <a:lumMod val="50000"/>
                    <a:lumOff val="50000"/>
                  </a:schemeClr>
                </a:solidFill>
                <a:latin typeface="Titillium Web" pitchFamily="2" charset="77"/>
              </a:rPr>
              <a:t>Il Logo “LGNET3” è l’elemento base del sistema di identità visiva. La versione del Logo sotto rappresentata si usa su fondo bianco o molto chiaro. Esso non può essere modificato </a:t>
            </a:r>
            <a:r>
              <a:rPr lang="it-IT" sz="1200" dirty="0" err="1">
                <a:solidFill>
                  <a:schemeClr val="tx1">
                    <a:lumMod val="50000"/>
                    <a:lumOff val="50000"/>
                  </a:schemeClr>
                </a:solidFill>
                <a:latin typeface="Titillium Web" pitchFamily="2" charset="77"/>
              </a:rPr>
              <a:t>nè</a:t>
            </a:r>
            <a:r>
              <a:rPr lang="it-IT" sz="1200" dirty="0">
                <a:solidFill>
                  <a:schemeClr val="tx1">
                    <a:lumMod val="50000"/>
                    <a:lumOff val="50000"/>
                  </a:schemeClr>
                </a:solidFill>
                <a:latin typeface="Titillium Web" pitchFamily="2" charset="77"/>
              </a:rPr>
              <a:t> utilizzato insieme ad altri elementi ad eccezione dei casi descritti nelle presenti Linee Guida. La riproduzione del Logo deve avvenire utilizzando il solo esecutivo elettronico. </a:t>
            </a:r>
            <a:endParaRPr lang="it-IT" sz="1200" dirty="0">
              <a:solidFill>
                <a:schemeClr val="tx1">
                  <a:lumMod val="50000"/>
                  <a:lumOff val="50000"/>
                </a:schemeClr>
              </a:solidFill>
              <a:latin typeface="Titillium Web" pitchFamily="2" charset="77"/>
              <a:cs typeface="Arial" panose="020B0604020202020204" pitchFamily="34" charset="0"/>
            </a:endParaRPr>
          </a:p>
        </p:txBody>
      </p:sp>
      <p:sp>
        <p:nvSpPr>
          <p:cNvPr id="10" name="Rettangolo 9">
            <a:extLst>
              <a:ext uri="{FF2B5EF4-FFF2-40B4-BE49-F238E27FC236}">
                <a16:creationId xmlns:a16="http://schemas.microsoft.com/office/drawing/2014/main" id="{BAEAFA10-3DDF-30A9-AEE4-5D0D68276806}"/>
              </a:ext>
            </a:extLst>
          </p:cNvPr>
          <p:cNvSpPr/>
          <p:nvPr/>
        </p:nvSpPr>
        <p:spPr>
          <a:xfrm>
            <a:off x="5009029" y="2388026"/>
            <a:ext cx="1418665" cy="106605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40591D9-4997-A7BF-494B-B62AF338C888}"/>
              </a:ext>
            </a:extLst>
          </p:cNvPr>
          <p:cNvSpPr/>
          <p:nvPr/>
        </p:nvSpPr>
        <p:spPr>
          <a:xfrm>
            <a:off x="6541994" y="2388026"/>
            <a:ext cx="1418665" cy="10660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C738D95F-D4FB-3CC1-1C70-11D2AFED97DD}"/>
              </a:ext>
            </a:extLst>
          </p:cNvPr>
          <p:cNvSpPr/>
          <p:nvPr/>
        </p:nvSpPr>
        <p:spPr>
          <a:xfrm>
            <a:off x="5009029" y="3578091"/>
            <a:ext cx="1418665" cy="10660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0F5D2E9C-27C6-689E-C013-11090198EB07}"/>
              </a:ext>
            </a:extLst>
          </p:cNvPr>
          <p:cNvSpPr/>
          <p:nvPr/>
        </p:nvSpPr>
        <p:spPr>
          <a:xfrm>
            <a:off x="6541994" y="3578091"/>
            <a:ext cx="1418665" cy="10660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57081FC-E3FC-93BF-FE28-BB0DD7AD8548}"/>
              </a:ext>
            </a:extLst>
          </p:cNvPr>
          <p:cNvSpPr/>
          <p:nvPr/>
        </p:nvSpPr>
        <p:spPr>
          <a:xfrm>
            <a:off x="-1" y="644431"/>
            <a:ext cx="4487663"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Shape 117">
            <a:extLst>
              <a:ext uri="{FF2B5EF4-FFF2-40B4-BE49-F238E27FC236}">
                <a16:creationId xmlns:a16="http://schemas.microsoft.com/office/drawing/2014/main" id="{F7666688-3D6B-E24F-88E1-C780D8723400}"/>
              </a:ext>
            </a:extLst>
          </p:cNvPr>
          <p:cNvSpPr txBox="1"/>
          <p:nvPr/>
        </p:nvSpPr>
        <p:spPr>
          <a:xfrm>
            <a:off x="824813" y="720566"/>
            <a:ext cx="4076796"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Declinazione</a:t>
            </a:r>
            <a:r>
              <a:rPr lang="en" sz="2400" b="1" dirty="0">
                <a:solidFill>
                  <a:schemeClr val="bg1"/>
                </a:solidFill>
                <a:latin typeface="Titillium Web" pitchFamily="2" charset="77"/>
                <a:ea typeface="Roboto Bk"/>
                <a:cs typeface="Roboto Bk"/>
                <a:sym typeface="Roboto Black"/>
              </a:rPr>
              <a:t> di </a:t>
            </a:r>
            <a:r>
              <a:rPr lang="en" sz="2400" b="1" dirty="0" err="1">
                <a:solidFill>
                  <a:schemeClr val="bg1"/>
                </a:solidFill>
                <a:latin typeface="Titillium Web" pitchFamily="2" charset="77"/>
                <a:ea typeface="Roboto Bk"/>
                <a:cs typeface="Roboto Bk"/>
                <a:sym typeface="Roboto Black"/>
              </a:rPr>
              <a:t>colore</a:t>
            </a:r>
            <a:r>
              <a:rPr lang="en" sz="2400" b="1" dirty="0">
                <a:solidFill>
                  <a:schemeClr val="bg1"/>
                </a:solidFill>
                <a:latin typeface="Titillium Web" pitchFamily="2" charset="77"/>
                <a:ea typeface="Roboto Bk"/>
                <a:cs typeface="Roboto Bk"/>
                <a:sym typeface="Roboto Black"/>
              </a:rPr>
              <a:t> 1/3</a:t>
            </a:r>
            <a:endParaRPr sz="2400" b="1" dirty="0">
              <a:solidFill>
                <a:schemeClr val="bg1"/>
              </a:solidFill>
              <a:latin typeface="Titillium Web" pitchFamily="2" charset="77"/>
              <a:ea typeface="Roboto Bk"/>
              <a:cs typeface="Roboto Bk"/>
              <a:sym typeface="Roboto Black"/>
            </a:endParaRPr>
          </a:p>
        </p:txBody>
      </p:sp>
      <p:pic>
        <p:nvPicPr>
          <p:cNvPr id="7" name="Immagine 6" descr="Immagine che contiene schermata, testo, Elementi grafici, grafica&#10;&#10;Descrizione generata automaticamente">
            <a:extLst>
              <a:ext uri="{FF2B5EF4-FFF2-40B4-BE49-F238E27FC236}">
                <a16:creationId xmlns:a16="http://schemas.microsoft.com/office/drawing/2014/main" id="{D47E5654-05A2-B054-BE1D-97D63781356F}"/>
              </a:ext>
            </a:extLst>
          </p:cNvPr>
          <p:cNvPicPr>
            <a:picLocks noChangeAspect="1"/>
          </p:cNvPicPr>
          <p:nvPr/>
        </p:nvPicPr>
        <p:blipFill>
          <a:blip r:embed="rId3"/>
          <a:stretch>
            <a:fillRect/>
          </a:stretch>
        </p:blipFill>
        <p:spPr>
          <a:xfrm>
            <a:off x="1673801" y="2600621"/>
            <a:ext cx="1602059" cy="1828765"/>
          </a:xfrm>
          <a:prstGeom prst="rect">
            <a:avLst/>
          </a:prstGeom>
        </p:spPr>
      </p:pic>
      <p:pic>
        <p:nvPicPr>
          <p:cNvPr id="8" name="Immagine 7" descr="Immagine che contiene schermata, testo, Elementi grafici, grafica&#10;&#10;Descrizione generata automaticamente">
            <a:extLst>
              <a:ext uri="{FF2B5EF4-FFF2-40B4-BE49-F238E27FC236}">
                <a16:creationId xmlns:a16="http://schemas.microsoft.com/office/drawing/2014/main" id="{042AFC48-8312-6F26-19AB-1A79FC47B0EF}"/>
              </a:ext>
            </a:extLst>
          </p:cNvPr>
          <p:cNvPicPr>
            <a:picLocks noChangeAspect="1"/>
          </p:cNvPicPr>
          <p:nvPr/>
        </p:nvPicPr>
        <p:blipFill>
          <a:blip r:embed="rId3"/>
          <a:stretch>
            <a:fillRect/>
          </a:stretch>
        </p:blipFill>
        <p:spPr>
          <a:xfrm>
            <a:off x="5303394" y="2422504"/>
            <a:ext cx="831653" cy="949339"/>
          </a:xfrm>
          <a:prstGeom prst="rect">
            <a:avLst/>
          </a:prstGeom>
        </p:spPr>
      </p:pic>
      <p:pic>
        <p:nvPicPr>
          <p:cNvPr id="9" name="Immagine 8" descr="Immagine che contiene schermata, testo, Elementi grafici, grafica&#10;&#10;Descrizione generata automaticamente">
            <a:extLst>
              <a:ext uri="{FF2B5EF4-FFF2-40B4-BE49-F238E27FC236}">
                <a16:creationId xmlns:a16="http://schemas.microsoft.com/office/drawing/2014/main" id="{45ADAF98-2E14-2316-46B6-4B6740CABADB}"/>
              </a:ext>
            </a:extLst>
          </p:cNvPr>
          <p:cNvPicPr>
            <a:picLocks noChangeAspect="1"/>
          </p:cNvPicPr>
          <p:nvPr/>
        </p:nvPicPr>
        <p:blipFill>
          <a:blip r:embed="rId3"/>
          <a:stretch>
            <a:fillRect/>
          </a:stretch>
        </p:blipFill>
        <p:spPr>
          <a:xfrm>
            <a:off x="6790403" y="2422504"/>
            <a:ext cx="831653" cy="949339"/>
          </a:xfrm>
          <a:prstGeom prst="rect">
            <a:avLst/>
          </a:prstGeom>
        </p:spPr>
      </p:pic>
      <p:pic>
        <p:nvPicPr>
          <p:cNvPr id="14" name="Immagine 13" descr="Immagine che contiene schermata, testo, Elementi grafici, grafica&#10;&#10;Descrizione generata automaticamente">
            <a:extLst>
              <a:ext uri="{FF2B5EF4-FFF2-40B4-BE49-F238E27FC236}">
                <a16:creationId xmlns:a16="http://schemas.microsoft.com/office/drawing/2014/main" id="{49C4643E-20C4-B557-7A89-6303680598E6}"/>
              </a:ext>
            </a:extLst>
          </p:cNvPr>
          <p:cNvPicPr>
            <a:picLocks noChangeAspect="1"/>
          </p:cNvPicPr>
          <p:nvPr/>
        </p:nvPicPr>
        <p:blipFill>
          <a:blip r:embed="rId3"/>
          <a:stretch>
            <a:fillRect/>
          </a:stretch>
        </p:blipFill>
        <p:spPr>
          <a:xfrm>
            <a:off x="6790403" y="3625428"/>
            <a:ext cx="831653" cy="949339"/>
          </a:xfrm>
          <a:prstGeom prst="rect">
            <a:avLst/>
          </a:prstGeom>
        </p:spPr>
      </p:pic>
      <p:cxnSp>
        <p:nvCxnSpPr>
          <p:cNvPr id="22" name="Connettore 1 21">
            <a:extLst>
              <a:ext uri="{FF2B5EF4-FFF2-40B4-BE49-F238E27FC236}">
                <a16:creationId xmlns:a16="http://schemas.microsoft.com/office/drawing/2014/main" id="{979C085B-2E3B-F640-6FC5-5386941D9E43}"/>
              </a:ext>
            </a:extLst>
          </p:cNvPr>
          <p:cNvCxnSpPr/>
          <p:nvPr/>
        </p:nvCxnSpPr>
        <p:spPr>
          <a:xfrm flipV="1">
            <a:off x="6481639" y="3578091"/>
            <a:ext cx="1526085" cy="1103759"/>
          </a:xfrm>
          <a:prstGeom prst="line">
            <a:avLst/>
          </a:prstGeom>
          <a:ln w="44450" cap="rnd"/>
        </p:spPr>
        <p:style>
          <a:lnRef idx="1">
            <a:schemeClr val="accent3"/>
          </a:lnRef>
          <a:fillRef idx="0">
            <a:schemeClr val="accent3"/>
          </a:fillRef>
          <a:effectRef idx="0">
            <a:schemeClr val="accent3"/>
          </a:effectRef>
          <a:fontRef idx="minor">
            <a:schemeClr val="tx1"/>
          </a:fontRef>
        </p:style>
      </p:cxnSp>
      <p:cxnSp>
        <p:nvCxnSpPr>
          <p:cNvPr id="26" name="Connettore 1 25">
            <a:extLst>
              <a:ext uri="{FF2B5EF4-FFF2-40B4-BE49-F238E27FC236}">
                <a16:creationId xmlns:a16="http://schemas.microsoft.com/office/drawing/2014/main" id="{5CE43740-9C87-D31C-FE72-C23F5AE692E0}"/>
              </a:ext>
            </a:extLst>
          </p:cNvPr>
          <p:cNvCxnSpPr>
            <a:cxnSpLocks/>
          </p:cNvCxnSpPr>
          <p:nvPr/>
        </p:nvCxnSpPr>
        <p:spPr>
          <a:xfrm>
            <a:off x="6495085" y="3548621"/>
            <a:ext cx="1526085" cy="1166846"/>
          </a:xfrm>
          <a:prstGeom prst="line">
            <a:avLst/>
          </a:prstGeom>
          <a:ln w="44450" cap="rnd"/>
        </p:spPr>
        <p:style>
          <a:lnRef idx="1">
            <a:schemeClr val="accent3"/>
          </a:lnRef>
          <a:fillRef idx="0">
            <a:schemeClr val="accent3"/>
          </a:fillRef>
          <a:effectRef idx="0">
            <a:schemeClr val="accent3"/>
          </a:effectRef>
          <a:fontRef idx="minor">
            <a:schemeClr val="tx1"/>
          </a:fontRef>
        </p:style>
      </p:cxnSp>
      <p:pic>
        <p:nvPicPr>
          <p:cNvPr id="15" name="Immagine 14" descr="Immagine che contiene schermata, testo, Elementi grafici, grafica&#10;&#10;Descrizione generata automaticamente">
            <a:extLst>
              <a:ext uri="{FF2B5EF4-FFF2-40B4-BE49-F238E27FC236}">
                <a16:creationId xmlns:a16="http://schemas.microsoft.com/office/drawing/2014/main" id="{8856D300-412D-1719-AC32-B57ED57282B8}"/>
              </a:ext>
            </a:extLst>
          </p:cNvPr>
          <p:cNvPicPr>
            <a:picLocks noChangeAspect="1"/>
          </p:cNvPicPr>
          <p:nvPr/>
        </p:nvPicPr>
        <p:blipFill>
          <a:blip r:embed="rId3"/>
          <a:stretch>
            <a:fillRect/>
          </a:stretch>
        </p:blipFill>
        <p:spPr>
          <a:xfrm>
            <a:off x="5303394" y="3625428"/>
            <a:ext cx="831653" cy="949339"/>
          </a:xfrm>
          <a:prstGeom prst="rect">
            <a:avLst/>
          </a:prstGeom>
        </p:spPr>
      </p:pic>
      <p:cxnSp>
        <p:nvCxnSpPr>
          <p:cNvPr id="21" name="Connettore 1 20">
            <a:extLst>
              <a:ext uri="{FF2B5EF4-FFF2-40B4-BE49-F238E27FC236}">
                <a16:creationId xmlns:a16="http://schemas.microsoft.com/office/drawing/2014/main" id="{E7F15B69-1BDA-18ED-3D8B-409519CDFD49}"/>
              </a:ext>
            </a:extLst>
          </p:cNvPr>
          <p:cNvCxnSpPr/>
          <p:nvPr/>
        </p:nvCxnSpPr>
        <p:spPr>
          <a:xfrm flipV="1">
            <a:off x="4901609" y="3578091"/>
            <a:ext cx="1526085" cy="1103759"/>
          </a:xfrm>
          <a:prstGeom prst="line">
            <a:avLst/>
          </a:prstGeom>
          <a:ln w="44450" cap="rnd"/>
        </p:spPr>
        <p:style>
          <a:lnRef idx="1">
            <a:schemeClr val="accent3"/>
          </a:lnRef>
          <a:fillRef idx="0">
            <a:schemeClr val="accent3"/>
          </a:fillRef>
          <a:effectRef idx="0">
            <a:schemeClr val="accent3"/>
          </a:effectRef>
          <a:fontRef idx="minor">
            <a:schemeClr val="tx1"/>
          </a:fontRef>
        </p:style>
      </p:cxnSp>
      <p:cxnSp>
        <p:nvCxnSpPr>
          <p:cNvPr id="24" name="Connettore 1 23">
            <a:extLst>
              <a:ext uri="{FF2B5EF4-FFF2-40B4-BE49-F238E27FC236}">
                <a16:creationId xmlns:a16="http://schemas.microsoft.com/office/drawing/2014/main" id="{426F08BE-DDB1-2BBD-8245-CB4BCA5AA7AC}"/>
              </a:ext>
            </a:extLst>
          </p:cNvPr>
          <p:cNvCxnSpPr>
            <a:cxnSpLocks/>
          </p:cNvCxnSpPr>
          <p:nvPr/>
        </p:nvCxnSpPr>
        <p:spPr>
          <a:xfrm>
            <a:off x="4901609" y="3515004"/>
            <a:ext cx="1526085" cy="1166846"/>
          </a:xfrm>
          <a:prstGeom prst="line">
            <a:avLst/>
          </a:prstGeom>
          <a:ln w="44450" cap="rnd"/>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44F1A07-D3A5-1E45-89D2-3F50FEC1DA60}"/>
              </a:ext>
            </a:extLst>
          </p:cNvPr>
          <p:cNvSpPr/>
          <p:nvPr/>
        </p:nvSpPr>
        <p:spPr>
          <a:xfrm>
            <a:off x="0" y="-2053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hape 148">
            <a:extLst>
              <a:ext uri="{FF2B5EF4-FFF2-40B4-BE49-F238E27FC236}">
                <a16:creationId xmlns:a16="http://schemas.microsoft.com/office/drawing/2014/main" id="{32566DFF-C7DA-5041-8F7A-44BFF080E824}"/>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sp>
        <p:nvSpPr>
          <p:cNvPr id="5" name="Shape 98">
            <a:extLst>
              <a:ext uri="{FF2B5EF4-FFF2-40B4-BE49-F238E27FC236}">
                <a16:creationId xmlns:a16="http://schemas.microsoft.com/office/drawing/2014/main" id="{8CD9ECC0-74E4-F440-80F6-0FED95C30D02}"/>
              </a:ext>
            </a:extLst>
          </p:cNvPr>
          <p:cNvSpPr txBox="1"/>
          <p:nvPr/>
        </p:nvSpPr>
        <p:spPr>
          <a:xfrm>
            <a:off x="840775" y="1325585"/>
            <a:ext cx="7157100" cy="988010"/>
          </a:xfrm>
          <a:prstGeom prst="rect">
            <a:avLst/>
          </a:prstGeom>
          <a:noFill/>
          <a:ln>
            <a:noFill/>
          </a:ln>
        </p:spPr>
        <p:txBody>
          <a:bodyPr spcFirstLastPara="1" wrap="square" lIns="91425" tIns="91425" rIns="91425" bIns="91425" anchor="ctr" anchorCtr="0">
            <a:noAutofit/>
          </a:bodyPr>
          <a:lstStyle/>
          <a:p>
            <a:r>
              <a:rPr lang="it-IT" sz="1200" dirty="0">
                <a:solidFill>
                  <a:schemeClr val="tx1">
                    <a:lumMod val="50000"/>
                    <a:lumOff val="50000"/>
                  </a:schemeClr>
                </a:solidFill>
                <a:latin typeface="Titillium Web" pitchFamily="2" charset="77"/>
              </a:rPr>
              <a:t>La versione positiva del Logo in bianco nero è utilizzata in tutti i casi in cui l’unico colore di stampa sia il nero (ad es. stampa quotidiana, stampa laser o </a:t>
            </a:r>
            <a:r>
              <a:rPr lang="it-IT" sz="1200" dirty="0" err="1">
                <a:solidFill>
                  <a:schemeClr val="tx1">
                    <a:lumMod val="50000"/>
                    <a:lumOff val="50000"/>
                  </a:schemeClr>
                </a:solidFill>
                <a:latin typeface="Titillium Web" pitchFamily="2" charset="77"/>
              </a:rPr>
              <a:t>ink</a:t>
            </a:r>
            <a:r>
              <a:rPr lang="it-IT" sz="1200" dirty="0">
                <a:solidFill>
                  <a:schemeClr val="tx1">
                    <a:lumMod val="50000"/>
                    <a:lumOff val="50000"/>
                  </a:schemeClr>
                </a:solidFill>
                <a:latin typeface="Titillium Web" pitchFamily="2" charset="77"/>
              </a:rPr>
              <a:t>-jet in bianco nero) e non sia possibile adottare la versione colore, oppure in pubblicazioni stampate ad un solo colore tipografico.</a:t>
            </a:r>
            <a:endParaRPr lang="it-IT" sz="1200" dirty="0">
              <a:solidFill>
                <a:schemeClr val="tx1">
                  <a:lumMod val="50000"/>
                  <a:lumOff val="50000"/>
                </a:schemeClr>
              </a:solidFill>
              <a:latin typeface="Titillium Web" pitchFamily="2" charset="77"/>
              <a:cs typeface="Arial" panose="020B0604020202020204" pitchFamily="34" charset="0"/>
            </a:endParaRPr>
          </a:p>
        </p:txBody>
      </p:sp>
      <p:cxnSp>
        <p:nvCxnSpPr>
          <p:cNvPr id="10" name="Shape 150">
            <a:extLst>
              <a:ext uri="{FF2B5EF4-FFF2-40B4-BE49-F238E27FC236}">
                <a16:creationId xmlns:a16="http://schemas.microsoft.com/office/drawing/2014/main" id="{57CD031F-7E06-771B-55E1-DF385A919C23}"/>
              </a:ext>
            </a:extLst>
          </p:cNvPr>
          <p:cNvCxnSpPr>
            <a:cxnSpLocks/>
          </p:cNvCxnSpPr>
          <p:nvPr/>
        </p:nvCxnSpPr>
        <p:spPr>
          <a:xfrm flipH="1">
            <a:off x="925550" y="1179539"/>
            <a:ext cx="7543747" cy="1"/>
          </a:xfrm>
          <a:prstGeom prst="straightConnector1">
            <a:avLst/>
          </a:prstGeom>
          <a:noFill/>
          <a:ln w="9525" cap="flat" cmpd="sng">
            <a:solidFill>
              <a:srgbClr val="CCCCCC"/>
            </a:solidFill>
            <a:prstDash val="solid"/>
            <a:round/>
            <a:headEnd type="none" w="med" len="med"/>
            <a:tailEnd type="none" w="med" len="med"/>
          </a:ln>
        </p:spPr>
      </p:cxnSp>
      <p:sp>
        <p:nvSpPr>
          <p:cNvPr id="12" name="Rettangolo 11">
            <a:extLst>
              <a:ext uri="{FF2B5EF4-FFF2-40B4-BE49-F238E27FC236}">
                <a16:creationId xmlns:a16="http://schemas.microsoft.com/office/drawing/2014/main" id="{2E675B22-0BD8-B852-388D-0D7E1D580DBC}"/>
              </a:ext>
            </a:extLst>
          </p:cNvPr>
          <p:cNvSpPr/>
          <p:nvPr/>
        </p:nvSpPr>
        <p:spPr>
          <a:xfrm>
            <a:off x="-1" y="644431"/>
            <a:ext cx="4487663"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hape 117">
            <a:extLst>
              <a:ext uri="{FF2B5EF4-FFF2-40B4-BE49-F238E27FC236}">
                <a16:creationId xmlns:a16="http://schemas.microsoft.com/office/drawing/2014/main" id="{2418DAA5-1B9F-CAEA-25C8-E14D2A74EBB8}"/>
              </a:ext>
            </a:extLst>
          </p:cNvPr>
          <p:cNvSpPr txBox="1"/>
          <p:nvPr/>
        </p:nvSpPr>
        <p:spPr>
          <a:xfrm>
            <a:off x="824813" y="720566"/>
            <a:ext cx="4076796"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Declinazione</a:t>
            </a:r>
            <a:r>
              <a:rPr lang="en" sz="2400" b="1" dirty="0">
                <a:solidFill>
                  <a:schemeClr val="bg1"/>
                </a:solidFill>
                <a:latin typeface="Titillium Web" pitchFamily="2" charset="77"/>
                <a:ea typeface="Roboto Bk"/>
                <a:cs typeface="Roboto Bk"/>
                <a:sym typeface="Roboto Black"/>
              </a:rPr>
              <a:t> di </a:t>
            </a:r>
            <a:r>
              <a:rPr lang="en" sz="2400" b="1" dirty="0" err="1">
                <a:solidFill>
                  <a:schemeClr val="bg1"/>
                </a:solidFill>
                <a:latin typeface="Titillium Web" pitchFamily="2" charset="77"/>
                <a:ea typeface="Roboto Bk"/>
                <a:cs typeface="Roboto Bk"/>
                <a:sym typeface="Roboto Black"/>
              </a:rPr>
              <a:t>colore</a:t>
            </a:r>
            <a:r>
              <a:rPr lang="en" sz="2400" b="1" dirty="0">
                <a:solidFill>
                  <a:schemeClr val="bg1"/>
                </a:solidFill>
                <a:latin typeface="Titillium Web" pitchFamily="2" charset="77"/>
                <a:ea typeface="Roboto Bk"/>
                <a:cs typeface="Roboto Bk"/>
                <a:sym typeface="Roboto Black"/>
              </a:rPr>
              <a:t> 2/3</a:t>
            </a:r>
            <a:endParaRPr sz="2400" b="1" dirty="0">
              <a:solidFill>
                <a:schemeClr val="bg1"/>
              </a:solidFill>
              <a:latin typeface="Titillium Web" pitchFamily="2" charset="77"/>
              <a:ea typeface="Roboto Bk"/>
              <a:cs typeface="Roboto Bk"/>
              <a:sym typeface="Roboto Black"/>
            </a:endParaRPr>
          </a:p>
        </p:txBody>
      </p:sp>
      <p:pic>
        <p:nvPicPr>
          <p:cNvPr id="16" name="Immagine 15" descr="Immagine che contiene testo, schermata, Elementi grafici, design&#10;&#10;Descrizione generata automaticamente">
            <a:extLst>
              <a:ext uri="{FF2B5EF4-FFF2-40B4-BE49-F238E27FC236}">
                <a16:creationId xmlns:a16="http://schemas.microsoft.com/office/drawing/2014/main" id="{DAC620B3-6F7B-5280-B6EE-E40ECC865824}"/>
              </a:ext>
            </a:extLst>
          </p:cNvPr>
          <p:cNvPicPr>
            <a:picLocks noChangeAspect="1"/>
          </p:cNvPicPr>
          <p:nvPr/>
        </p:nvPicPr>
        <p:blipFill>
          <a:blip r:embed="rId3"/>
          <a:stretch>
            <a:fillRect/>
          </a:stretch>
        </p:blipFill>
        <p:spPr>
          <a:xfrm>
            <a:off x="3133816" y="2258185"/>
            <a:ext cx="2258997" cy="2578666"/>
          </a:xfrm>
          <a:prstGeom prst="rect">
            <a:avLst/>
          </a:prstGeom>
        </p:spPr>
      </p:pic>
    </p:spTree>
    <p:extLst>
      <p:ext uri="{BB962C8B-B14F-4D97-AF65-F5344CB8AC3E}">
        <p14:creationId xmlns:p14="http://schemas.microsoft.com/office/powerpoint/2010/main" val="4008829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EE21702-63C2-B74A-9682-DB3121588846}"/>
              </a:ext>
            </a:extLst>
          </p:cNvPr>
          <p:cNvSpPr/>
          <p:nvPr/>
        </p:nvSpPr>
        <p:spPr>
          <a:xfrm>
            <a:off x="0" y="0"/>
            <a:ext cx="918419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hape 148">
            <a:extLst>
              <a:ext uri="{FF2B5EF4-FFF2-40B4-BE49-F238E27FC236}">
                <a16:creationId xmlns:a16="http://schemas.microsoft.com/office/drawing/2014/main" id="{0F91A8E7-9C88-CF48-A44A-1B91C3020A58}"/>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sp>
        <p:nvSpPr>
          <p:cNvPr id="9" name="Shape 98">
            <a:extLst>
              <a:ext uri="{FF2B5EF4-FFF2-40B4-BE49-F238E27FC236}">
                <a16:creationId xmlns:a16="http://schemas.microsoft.com/office/drawing/2014/main" id="{02FCE6B9-A710-F64D-BC24-38E05F35DAB7}"/>
              </a:ext>
            </a:extLst>
          </p:cNvPr>
          <p:cNvSpPr txBox="1"/>
          <p:nvPr/>
        </p:nvSpPr>
        <p:spPr>
          <a:xfrm>
            <a:off x="824813" y="956350"/>
            <a:ext cx="7157100" cy="988010"/>
          </a:xfrm>
          <a:prstGeom prst="rect">
            <a:avLst/>
          </a:prstGeom>
          <a:noFill/>
          <a:ln>
            <a:noFill/>
          </a:ln>
        </p:spPr>
        <p:txBody>
          <a:bodyPr spcFirstLastPara="1" wrap="square" lIns="91425" tIns="91425" rIns="91425" bIns="91425" anchor="ctr" anchorCtr="0">
            <a:noAutofit/>
          </a:bodyPr>
          <a:lstStyle/>
          <a:p>
            <a:r>
              <a:rPr lang="it-IT" sz="1200" dirty="0">
                <a:solidFill>
                  <a:schemeClr val="tx1">
                    <a:lumMod val="50000"/>
                    <a:lumOff val="50000"/>
                  </a:schemeClr>
                </a:solidFill>
                <a:latin typeface="Titillium Web" pitchFamily="2" charset="77"/>
              </a:rPr>
              <a:t>La versione negativa del Logo deve essere adottata su fondo di colore nero o grigio. Il Logo non deve mai essere utilizzato su fondi che hanno gli stessi colori del segno grafico (blu, rosso, verde)</a:t>
            </a:r>
            <a:endParaRPr lang="it-IT" sz="1200" dirty="0">
              <a:solidFill>
                <a:schemeClr val="tx1">
                  <a:lumMod val="50000"/>
                  <a:lumOff val="50000"/>
                </a:schemeClr>
              </a:solidFill>
              <a:latin typeface="Titillium Web" pitchFamily="2" charset="77"/>
              <a:cs typeface="Arial" panose="020B0604020202020204" pitchFamily="34" charset="0"/>
            </a:endParaRPr>
          </a:p>
        </p:txBody>
      </p:sp>
      <p:pic>
        <p:nvPicPr>
          <p:cNvPr id="11" name="Immagine 10" descr="Immagine che contiene schermata, Elementi grafici, grafica, testo&#10;&#10;Descrizione generata automaticamente">
            <a:extLst>
              <a:ext uri="{FF2B5EF4-FFF2-40B4-BE49-F238E27FC236}">
                <a16:creationId xmlns:a16="http://schemas.microsoft.com/office/drawing/2014/main" id="{B6320516-4DA6-13B5-6DB1-2437B784004D}"/>
              </a:ext>
            </a:extLst>
          </p:cNvPr>
          <p:cNvPicPr>
            <a:picLocks noChangeAspect="1"/>
          </p:cNvPicPr>
          <p:nvPr/>
        </p:nvPicPr>
        <p:blipFill>
          <a:blip r:embed="rId3"/>
          <a:srcRect t="16462"/>
          <a:stretch/>
        </p:blipFill>
        <p:spPr>
          <a:xfrm>
            <a:off x="2880129" y="1934310"/>
            <a:ext cx="2622620" cy="2867617"/>
          </a:xfrm>
          <a:prstGeom prst="rect">
            <a:avLst/>
          </a:prstGeom>
        </p:spPr>
      </p:pic>
      <p:cxnSp>
        <p:nvCxnSpPr>
          <p:cNvPr id="5" name="Shape 150">
            <a:extLst>
              <a:ext uri="{FF2B5EF4-FFF2-40B4-BE49-F238E27FC236}">
                <a16:creationId xmlns:a16="http://schemas.microsoft.com/office/drawing/2014/main" id="{4495E302-21C4-CD27-5E7E-8611DF24E1A6}"/>
              </a:ext>
            </a:extLst>
          </p:cNvPr>
          <p:cNvCxnSpPr>
            <a:cxnSpLocks/>
          </p:cNvCxnSpPr>
          <p:nvPr/>
        </p:nvCxnSpPr>
        <p:spPr>
          <a:xfrm flipH="1">
            <a:off x="925550" y="993106"/>
            <a:ext cx="7543747" cy="1"/>
          </a:xfrm>
          <a:prstGeom prst="straightConnector1">
            <a:avLst/>
          </a:prstGeom>
          <a:noFill/>
          <a:ln w="9525" cap="flat" cmpd="sng">
            <a:solidFill>
              <a:srgbClr val="CCCCCC"/>
            </a:solidFill>
            <a:prstDash val="solid"/>
            <a:round/>
            <a:headEnd type="none" w="med" len="med"/>
            <a:tailEnd type="none" w="med" len="med"/>
          </a:ln>
        </p:spPr>
      </p:cxnSp>
      <p:sp>
        <p:nvSpPr>
          <p:cNvPr id="10" name="Rettangolo 9">
            <a:extLst>
              <a:ext uri="{FF2B5EF4-FFF2-40B4-BE49-F238E27FC236}">
                <a16:creationId xmlns:a16="http://schemas.microsoft.com/office/drawing/2014/main" id="{AB311BC4-2EDE-1EA7-3760-A148AFA58B39}"/>
              </a:ext>
            </a:extLst>
          </p:cNvPr>
          <p:cNvSpPr/>
          <p:nvPr/>
        </p:nvSpPr>
        <p:spPr>
          <a:xfrm>
            <a:off x="-1" y="457998"/>
            <a:ext cx="4487663"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hape 117">
            <a:extLst>
              <a:ext uri="{FF2B5EF4-FFF2-40B4-BE49-F238E27FC236}">
                <a16:creationId xmlns:a16="http://schemas.microsoft.com/office/drawing/2014/main" id="{ADA68673-7390-BE9A-0395-59DC5778F13D}"/>
              </a:ext>
            </a:extLst>
          </p:cNvPr>
          <p:cNvSpPr txBox="1"/>
          <p:nvPr/>
        </p:nvSpPr>
        <p:spPr>
          <a:xfrm>
            <a:off x="824813" y="534133"/>
            <a:ext cx="4076796"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Declinazione</a:t>
            </a:r>
            <a:r>
              <a:rPr lang="en" sz="2400" b="1" dirty="0">
                <a:solidFill>
                  <a:schemeClr val="bg1"/>
                </a:solidFill>
                <a:latin typeface="Titillium Web" pitchFamily="2" charset="77"/>
                <a:ea typeface="Roboto Bk"/>
                <a:cs typeface="Roboto Bk"/>
                <a:sym typeface="Roboto Black"/>
              </a:rPr>
              <a:t> di </a:t>
            </a:r>
            <a:r>
              <a:rPr lang="en" sz="2400" b="1" dirty="0" err="1">
                <a:solidFill>
                  <a:schemeClr val="bg1"/>
                </a:solidFill>
                <a:latin typeface="Titillium Web" pitchFamily="2" charset="77"/>
                <a:ea typeface="Roboto Bk"/>
                <a:cs typeface="Roboto Bk"/>
                <a:sym typeface="Roboto Black"/>
              </a:rPr>
              <a:t>colore</a:t>
            </a:r>
            <a:r>
              <a:rPr lang="en" sz="2400" b="1" dirty="0">
                <a:solidFill>
                  <a:schemeClr val="bg1"/>
                </a:solidFill>
                <a:latin typeface="Titillium Web" pitchFamily="2" charset="77"/>
                <a:ea typeface="Roboto Bk"/>
                <a:cs typeface="Roboto Bk"/>
                <a:sym typeface="Roboto Black"/>
              </a:rPr>
              <a:t> 3/3</a:t>
            </a:r>
            <a:endParaRPr sz="2400" b="1" dirty="0">
              <a:solidFill>
                <a:schemeClr val="bg1"/>
              </a:solidFill>
              <a:latin typeface="Titillium Web" pitchFamily="2" charset="77"/>
              <a:ea typeface="Roboto Bk"/>
              <a:cs typeface="Roboto Bk"/>
              <a:sym typeface="Roboto Black"/>
            </a:endParaRPr>
          </a:p>
        </p:txBody>
      </p:sp>
    </p:spTree>
    <p:extLst>
      <p:ext uri="{BB962C8B-B14F-4D97-AF65-F5344CB8AC3E}">
        <p14:creationId xmlns:p14="http://schemas.microsoft.com/office/powerpoint/2010/main" val="1431377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9678850-ECDC-964C-A1C0-7BA357364B8B}"/>
              </a:ext>
            </a:extLst>
          </p:cNvPr>
          <p:cNvSpPr/>
          <p:nvPr/>
        </p:nvSpPr>
        <p:spPr>
          <a:xfrm>
            <a:off x="0" y="0"/>
            <a:ext cx="922528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Shape 98">
            <a:extLst>
              <a:ext uri="{FF2B5EF4-FFF2-40B4-BE49-F238E27FC236}">
                <a16:creationId xmlns:a16="http://schemas.microsoft.com/office/drawing/2014/main" id="{02FCE6B9-A710-F64D-BC24-38E05F35DAB7}"/>
              </a:ext>
            </a:extLst>
          </p:cNvPr>
          <p:cNvSpPr txBox="1"/>
          <p:nvPr/>
        </p:nvSpPr>
        <p:spPr>
          <a:xfrm>
            <a:off x="824813" y="1106284"/>
            <a:ext cx="7157100" cy="988010"/>
          </a:xfrm>
          <a:prstGeom prst="rect">
            <a:avLst/>
          </a:prstGeom>
          <a:noFill/>
          <a:ln>
            <a:noFill/>
          </a:ln>
        </p:spPr>
        <p:txBody>
          <a:bodyPr spcFirstLastPara="1" wrap="square" lIns="91425" tIns="91425" rIns="91425" bIns="91425" anchor="ctr" anchorCtr="0">
            <a:noAutofit/>
          </a:bodyPr>
          <a:lstStyle/>
          <a:p>
            <a:r>
              <a:rPr lang="it-IT" sz="1200" dirty="0">
                <a:solidFill>
                  <a:schemeClr val="tx1">
                    <a:lumMod val="50000"/>
                    <a:lumOff val="50000"/>
                  </a:schemeClr>
                </a:solidFill>
                <a:latin typeface="Titillium Web" pitchFamily="2" charset="77"/>
              </a:rPr>
              <a:t>Il logo LGNET3 per tutte le comunicazioni relative al progetto, deve </a:t>
            </a:r>
            <a:r>
              <a:rPr lang="it-IT" sz="1200" b="1" dirty="0">
                <a:solidFill>
                  <a:schemeClr val="tx1">
                    <a:lumMod val="50000"/>
                    <a:lumOff val="50000"/>
                  </a:schemeClr>
                </a:solidFill>
                <a:latin typeface="Titillium Web" pitchFamily="2" charset="77"/>
              </a:rPr>
              <a:t>sempre</a:t>
            </a:r>
            <a:r>
              <a:rPr lang="it-IT" sz="1200" dirty="0">
                <a:solidFill>
                  <a:schemeClr val="tx1">
                    <a:lumMod val="50000"/>
                    <a:lumOff val="50000"/>
                  </a:schemeClr>
                </a:solidFill>
                <a:latin typeface="Titillium Web" pitchFamily="2" charset="77"/>
              </a:rPr>
              <a:t> essere associato al </a:t>
            </a:r>
            <a:r>
              <a:rPr lang="it-IT" sz="1200" b="1" dirty="0">
                <a:solidFill>
                  <a:schemeClr val="tx1">
                    <a:lumMod val="50000"/>
                    <a:lumOff val="50000"/>
                  </a:schemeClr>
                </a:solidFill>
                <a:latin typeface="Titillium Web" pitchFamily="2" charset="77"/>
              </a:rPr>
              <a:t>logo dell’UE</a:t>
            </a:r>
            <a:r>
              <a:rPr lang="it-IT" sz="1200" dirty="0">
                <a:solidFill>
                  <a:schemeClr val="tx1">
                    <a:lumMod val="50000"/>
                    <a:lumOff val="50000"/>
                  </a:schemeClr>
                </a:solidFill>
                <a:latin typeface="Titillium Web" pitchFamily="2" charset="77"/>
              </a:rPr>
              <a:t>, al </a:t>
            </a:r>
            <a:r>
              <a:rPr lang="it-IT" sz="1200" b="1" dirty="0">
                <a:solidFill>
                  <a:schemeClr val="tx1">
                    <a:lumMod val="50000"/>
                    <a:lumOff val="50000"/>
                  </a:schemeClr>
                </a:solidFill>
                <a:latin typeface="Titillium Web" pitchFamily="2" charset="77"/>
              </a:rPr>
              <a:t>logo del Fondo Asilo, Migrazione e Integrazione dell’Unione Europea</a:t>
            </a:r>
            <a:r>
              <a:rPr lang="it-IT" sz="1200" dirty="0">
                <a:solidFill>
                  <a:schemeClr val="tx1">
                    <a:lumMod val="50000"/>
                    <a:lumOff val="50000"/>
                  </a:schemeClr>
                </a:solidFill>
                <a:latin typeface="Titillium Web" pitchFamily="2" charset="77"/>
              </a:rPr>
              <a:t>, e al </a:t>
            </a:r>
            <a:r>
              <a:rPr lang="it-IT" sz="1200" b="1" dirty="0">
                <a:solidFill>
                  <a:schemeClr val="tx1">
                    <a:lumMod val="50000"/>
                    <a:lumOff val="50000"/>
                  </a:schemeClr>
                </a:solidFill>
                <a:latin typeface="Titillium Web" pitchFamily="2" charset="77"/>
              </a:rPr>
              <a:t>logo del Ministero dell’Interno</a:t>
            </a:r>
            <a:r>
              <a:rPr lang="it-IT" sz="1200" dirty="0">
                <a:solidFill>
                  <a:schemeClr val="tx1">
                    <a:lumMod val="50000"/>
                    <a:lumOff val="50000"/>
                  </a:schemeClr>
                </a:solidFill>
                <a:latin typeface="Titillium Web" pitchFamily="2" charset="77"/>
              </a:rPr>
              <a:t> in quanto capofila del progetto, come negli esempi di seguito riportati.</a:t>
            </a:r>
            <a:endParaRPr lang="it-IT" sz="1200" dirty="0">
              <a:solidFill>
                <a:schemeClr val="tx1">
                  <a:lumMod val="50000"/>
                  <a:lumOff val="50000"/>
                </a:schemeClr>
              </a:solidFill>
              <a:latin typeface="Titillium Web" pitchFamily="2" charset="77"/>
              <a:cs typeface="Arial" panose="020B0604020202020204" pitchFamily="34" charset="0"/>
            </a:endParaRPr>
          </a:p>
        </p:txBody>
      </p:sp>
      <p:cxnSp>
        <p:nvCxnSpPr>
          <p:cNvPr id="5" name="Shape 150">
            <a:extLst>
              <a:ext uri="{FF2B5EF4-FFF2-40B4-BE49-F238E27FC236}">
                <a16:creationId xmlns:a16="http://schemas.microsoft.com/office/drawing/2014/main" id="{CFCE11AF-3E08-E4B9-5DFB-5DD41A16A99C}"/>
              </a:ext>
            </a:extLst>
          </p:cNvPr>
          <p:cNvCxnSpPr>
            <a:cxnSpLocks/>
          </p:cNvCxnSpPr>
          <p:nvPr/>
        </p:nvCxnSpPr>
        <p:spPr>
          <a:xfrm flipH="1">
            <a:off x="925550" y="1022741"/>
            <a:ext cx="7543747" cy="1"/>
          </a:xfrm>
          <a:prstGeom prst="straightConnector1">
            <a:avLst/>
          </a:prstGeom>
          <a:noFill/>
          <a:ln w="9525" cap="flat" cmpd="sng">
            <a:solidFill>
              <a:srgbClr val="CCCCCC"/>
            </a:solidFill>
            <a:prstDash val="solid"/>
            <a:round/>
            <a:headEnd type="none" w="med" len="med"/>
            <a:tailEnd type="none" w="med" len="med"/>
          </a:ln>
        </p:spPr>
      </p:cxnSp>
      <p:sp>
        <p:nvSpPr>
          <p:cNvPr id="12" name="Rettangolo 11">
            <a:extLst>
              <a:ext uri="{FF2B5EF4-FFF2-40B4-BE49-F238E27FC236}">
                <a16:creationId xmlns:a16="http://schemas.microsoft.com/office/drawing/2014/main" id="{20BFAC03-9BF3-CE8B-9834-CD9B9E3741C4}"/>
              </a:ext>
            </a:extLst>
          </p:cNvPr>
          <p:cNvSpPr/>
          <p:nvPr/>
        </p:nvSpPr>
        <p:spPr>
          <a:xfrm>
            <a:off x="-2" y="487633"/>
            <a:ext cx="5776333"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hape 117">
            <a:extLst>
              <a:ext uri="{FF2B5EF4-FFF2-40B4-BE49-F238E27FC236}">
                <a16:creationId xmlns:a16="http://schemas.microsoft.com/office/drawing/2014/main" id="{48EE28CA-1E97-004A-ABF8-46F3A57396C2}"/>
              </a:ext>
            </a:extLst>
          </p:cNvPr>
          <p:cNvSpPr txBox="1"/>
          <p:nvPr/>
        </p:nvSpPr>
        <p:spPr>
          <a:xfrm>
            <a:off x="824813" y="532752"/>
            <a:ext cx="5201306"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a:solidFill>
                  <a:schemeClr val="bg1"/>
                </a:solidFill>
                <a:latin typeface="Titillium Web" pitchFamily="2" charset="77"/>
                <a:ea typeface="Roboto Bk"/>
                <a:cs typeface="Roboto Bk"/>
                <a:sym typeface="Roboto Black"/>
              </a:rPr>
              <a:t>Logo LGNET3 con </a:t>
            </a:r>
            <a:r>
              <a:rPr lang="en" sz="2400" b="1" dirty="0" err="1">
                <a:solidFill>
                  <a:schemeClr val="bg1"/>
                </a:solidFill>
                <a:latin typeface="Titillium Web" pitchFamily="2" charset="77"/>
                <a:ea typeface="Roboto Bk"/>
                <a:cs typeface="Roboto Bk"/>
                <a:sym typeface="Roboto Black"/>
              </a:rPr>
              <a:t>loghi</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istituzionali</a:t>
            </a:r>
            <a:endParaRPr sz="2400" b="1" dirty="0">
              <a:solidFill>
                <a:schemeClr val="bg1"/>
              </a:solidFill>
              <a:latin typeface="Titillium Web" pitchFamily="2" charset="77"/>
              <a:ea typeface="Roboto Bk"/>
              <a:cs typeface="Roboto Bk"/>
              <a:sym typeface="Roboto Black"/>
            </a:endParaRPr>
          </a:p>
        </p:txBody>
      </p:sp>
      <p:pic>
        <p:nvPicPr>
          <p:cNvPr id="16" name="Immagine 15" descr="Immagine che contiene testo, schermata, Carattere, design&#10;&#10;Descrizione generata automaticamente">
            <a:extLst>
              <a:ext uri="{FF2B5EF4-FFF2-40B4-BE49-F238E27FC236}">
                <a16:creationId xmlns:a16="http://schemas.microsoft.com/office/drawing/2014/main" id="{C65C161A-C6B7-3232-29B4-543CBD68A723}"/>
              </a:ext>
            </a:extLst>
          </p:cNvPr>
          <p:cNvPicPr>
            <a:picLocks noChangeAspect="1"/>
          </p:cNvPicPr>
          <p:nvPr/>
        </p:nvPicPr>
        <p:blipFill>
          <a:blip r:embed="rId2"/>
          <a:srcRect b="49521"/>
          <a:stretch/>
        </p:blipFill>
        <p:spPr>
          <a:xfrm>
            <a:off x="667711" y="2094293"/>
            <a:ext cx="4355938" cy="773193"/>
          </a:xfrm>
          <a:prstGeom prst="rect">
            <a:avLst/>
          </a:prstGeom>
        </p:spPr>
      </p:pic>
      <p:pic>
        <p:nvPicPr>
          <p:cNvPr id="17" name="Immagine 16" descr="Immagine che contiene testo, schermata, Carattere, design&#10;&#10;Descrizione generata automaticamente">
            <a:extLst>
              <a:ext uri="{FF2B5EF4-FFF2-40B4-BE49-F238E27FC236}">
                <a16:creationId xmlns:a16="http://schemas.microsoft.com/office/drawing/2014/main" id="{225A3F1E-CD45-6AAD-CDD6-042D93633D3F}"/>
              </a:ext>
            </a:extLst>
          </p:cNvPr>
          <p:cNvPicPr>
            <a:picLocks noChangeAspect="1"/>
          </p:cNvPicPr>
          <p:nvPr/>
        </p:nvPicPr>
        <p:blipFill>
          <a:blip r:embed="rId2"/>
          <a:srcRect b="49521"/>
          <a:stretch/>
        </p:blipFill>
        <p:spPr>
          <a:xfrm>
            <a:off x="2845680" y="3138078"/>
            <a:ext cx="3498169" cy="620936"/>
          </a:xfrm>
          <a:prstGeom prst="rect">
            <a:avLst/>
          </a:prstGeom>
        </p:spPr>
      </p:pic>
      <p:pic>
        <p:nvPicPr>
          <p:cNvPr id="18" name="Immagine 17" descr="Immagine che contiene testo, schermata, Carattere, design&#10;&#10;Descrizione generata automaticamente">
            <a:extLst>
              <a:ext uri="{FF2B5EF4-FFF2-40B4-BE49-F238E27FC236}">
                <a16:creationId xmlns:a16="http://schemas.microsoft.com/office/drawing/2014/main" id="{C27A7D51-F823-A21C-1097-4ECE883E5C14}"/>
              </a:ext>
            </a:extLst>
          </p:cNvPr>
          <p:cNvPicPr>
            <a:picLocks noChangeAspect="1"/>
          </p:cNvPicPr>
          <p:nvPr/>
        </p:nvPicPr>
        <p:blipFill>
          <a:blip r:embed="rId2"/>
          <a:srcRect b="49521"/>
          <a:stretch/>
        </p:blipFill>
        <p:spPr>
          <a:xfrm>
            <a:off x="5570735" y="4031672"/>
            <a:ext cx="2978826" cy="528751"/>
          </a:xfrm>
          <a:prstGeom prst="rect">
            <a:avLst/>
          </a:prstGeom>
        </p:spPr>
      </p:pic>
    </p:spTree>
    <p:extLst>
      <p:ext uri="{BB962C8B-B14F-4D97-AF65-F5344CB8AC3E}">
        <p14:creationId xmlns:p14="http://schemas.microsoft.com/office/powerpoint/2010/main" val="3234797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B250CC4-1369-9582-27B9-D90F6134D49A}"/>
              </a:ext>
            </a:extLst>
          </p:cNvPr>
          <p:cNvPicPr>
            <a:picLocks noChangeAspect="1"/>
          </p:cNvPicPr>
          <p:nvPr/>
        </p:nvPicPr>
        <p:blipFill>
          <a:blip r:embed="rId3"/>
          <a:stretch>
            <a:fillRect/>
          </a:stretch>
        </p:blipFill>
        <p:spPr>
          <a:xfrm>
            <a:off x="5244593" y="1330017"/>
            <a:ext cx="2362290" cy="3342937"/>
          </a:xfrm>
          <a:prstGeom prst="rect">
            <a:avLst/>
          </a:prstGeom>
          <a:ln w="3175">
            <a:solidFill>
              <a:schemeClr val="tx1"/>
            </a:solidFill>
          </a:ln>
        </p:spPr>
      </p:pic>
      <p:sp>
        <p:nvSpPr>
          <p:cNvPr id="3" name="Shape 148">
            <a:extLst>
              <a:ext uri="{FF2B5EF4-FFF2-40B4-BE49-F238E27FC236}">
                <a16:creationId xmlns:a16="http://schemas.microsoft.com/office/drawing/2014/main" id="{22082CE2-BE37-F945-88DB-08AFA261143A}"/>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sp>
        <p:nvSpPr>
          <p:cNvPr id="16" name="Shape 117">
            <a:extLst>
              <a:ext uri="{FF2B5EF4-FFF2-40B4-BE49-F238E27FC236}">
                <a16:creationId xmlns:a16="http://schemas.microsoft.com/office/drawing/2014/main" id="{66145B98-86A1-4598-843D-EC4781877CC9}"/>
              </a:ext>
            </a:extLst>
          </p:cNvPr>
          <p:cNvSpPr txBox="1"/>
          <p:nvPr/>
        </p:nvSpPr>
        <p:spPr>
          <a:xfrm>
            <a:off x="6210442" y="3307337"/>
            <a:ext cx="2792882"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1100" b="1" dirty="0">
                <a:solidFill>
                  <a:srgbClr val="F04B4C"/>
                </a:solidFill>
                <a:latin typeface="Roboto Bk"/>
                <a:ea typeface="Roboto Bk"/>
                <a:cs typeface="Roboto Bk"/>
                <a:sym typeface="Roboto Black"/>
              </a:rPr>
              <a:t>SPAZIO DESTINATO AL LOGO DEL COMUNE PARTNER</a:t>
            </a:r>
            <a:endParaRPr sz="1100" b="1" dirty="0">
              <a:solidFill>
                <a:srgbClr val="F04B4C"/>
              </a:solidFill>
              <a:latin typeface="Roboto Bk"/>
              <a:ea typeface="Roboto Bk"/>
              <a:cs typeface="Roboto Bk"/>
              <a:sym typeface="Roboto Black"/>
            </a:endParaRPr>
          </a:p>
        </p:txBody>
      </p:sp>
      <p:cxnSp>
        <p:nvCxnSpPr>
          <p:cNvPr id="10" name="Connettore diritto 9">
            <a:extLst>
              <a:ext uri="{FF2B5EF4-FFF2-40B4-BE49-F238E27FC236}">
                <a16:creationId xmlns:a16="http://schemas.microsoft.com/office/drawing/2014/main" id="{A59D4A75-1112-4D37-BC74-0C11936B5875}"/>
              </a:ext>
            </a:extLst>
          </p:cNvPr>
          <p:cNvCxnSpPr>
            <a:cxnSpLocks/>
          </p:cNvCxnSpPr>
          <p:nvPr/>
        </p:nvCxnSpPr>
        <p:spPr>
          <a:xfrm flipV="1">
            <a:off x="5454869" y="3561587"/>
            <a:ext cx="845447" cy="860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 name="Shape 150">
            <a:extLst>
              <a:ext uri="{FF2B5EF4-FFF2-40B4-BE49-F238E27FC236}">
                <a16:creationId xmlns:a16="http://schemas.microsoft.com/office/drawing/2014/main" id="{BC2DEE03-5D35-C8EC-96B7-677E0994439D}"/>
              </a:ext>
            </a:extLst>
          </p:cNvPr>
          <p:cNvCxnSpPr>
            <a:cxnSpLocks/>
          </p:cNvCxnSpPr>
          <p:nvPr/>
        </p:nvCxnSpPr>
        <p:spPr>
          <a:xfrm flipH="1">
            <a:off x="925550" y="1022741"/>
            <a:ext cx="7543747" cy="1"/>
          </a:xfrm>
          <a:prstGeom prst="straightConnector1">
            <a:avLst/>
          </a:prstGeom>
          <a:noFill/>
          <a:ln w="9525" cap="flat" cmpd="sng">
            <a:solidFill>
              <a:srgbClr val="CCCCCC"/>
            </a:solidFill>
            <a:prstDash val="solid"/>
            <a:round/>
            <a:headEnd type="none" w="med" len="med"/>
            <a:tailEnd type="none" w="med" len="med"/>
          </a:ln>
        </p:spPr>
      </p:cxnSp>
      <p:sp>
        <p:nvSpPr>
          <p:cNvPr id="9" name="Rettangolo 8">
            <a:extLst>
              <a:ext uri="{FF2B5EF4-FFF2-40B4-BE49-F238E27FC236}">
                <a16:creationId xmlns:a16="http://schemas.microsoft.com/office/drawing/2014/main" id="{559A57E8-F9E6-6A6B-CE9C-256270F8A6D8}"/>
              </a:ext>
            </a:extLst>
          </p:cNvPr>
          <p:cNvSpPr/>
          <p:nvPr/>
        </p:nvSpPr>
        <p:spPr>
          <a:xfrm>
            <a:off x="-1" y="487633"/>
            <a:ext cx="4696288"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hape 117">
            <a:extLst>
              <a:ext uri="{FF2B5EF4-FFF2-40B4-BE49-F238E27FC236}">
                <a16:creationId xmlns:a16="http://schemas.microsoft.com/office/drawing/2014/main" id="{FBD79FCE-A5AA-F3B7-6CD8-FD95E119ADD0}"/>
              </a:ext>
            </a:extLst>
          </p:cNvPr>
          <p:cNvSpPr txBox="1"/>
          <p:nvPr/>
        </p:nvSpPr>
        <p:spPr>
          <a:xfrm>
            <a:off x="824813" y="532752"/>
            <a:ext cx="4129959"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a:solidFill>
                  <a:schemeClr val="bg1"/>
                </a:solidFill>
                <a:latin typeface="Titillium Web" pitchFamily="2" charset="77"/>
                <a:ea typeface="Roboto Bk"/>
                <a:cs typeface="Roboto Bk"/>
                <a:sym typeface="Roboto Black"/>
              </a:rPr>
              <a:t>Carte </a:t>
            </a:r>
            <a:r>
              <a:rPr lang="en" sz="2400" b="1" dirty="0" err="1">
                <a:solidFill>
                  <a:schemeClr val="bg1"/>
                </a:solidFill>
                <a:latin typeface="Titillium Web" pitchFamily="2" charset="77"/>
                <a:ea typeface="Roboto Bk"/>
                <a:cs typeface="Roboto Bk"/>
                <a:sym typeface="Roboto Black"/>
              </a:rPr>
              <a:t>intestata</a:t>
            </a:r>
            <a:endParaRPr sz="2400" b="1" dirty="0">
              <a:solidFill>
                <a:schemeClr val="bg1"/>
              </a:solidFill>
              <a:latin typeface="Titillium Web" pitchFamily="2" charset="77"/>
              <a:ea typeface="Roboto Bk"/>
              <a:cs typeface="Roboto Bk"/>
              <a:sym typeface="Roboto Black"/>
            </a:endParaRPr>
          </a:p>
        </p:txBody>
      </p:sp>
      <p:pic>
        <p:nvPicPr>
          <p:cNvPr id="5" name="Immagine 4">
            <a:extLst>
              <a:ext uri="{FF2B5EF4-FFF2-40B4-BE49-F238E27FC236}">
                <a16:creationId xmlns:a16="http://schemas.microsoft.com/office/drawing/2014/main" id="{D765DE41-40B5-BB58-4D73-B9DA0AE34B1A}"/>
              </a:ext>
            </a:extLst>
          </p:cNvPr>
          <p:cNvPicPr>
            <a:picLocks noChangeAspect="1"/>
          </p:cNvPicPr>
          <p:nvPr/>
        </p:nvPicPr>
        <p:blipFill>
          <a:blip r:embed="rId4"/>
          <a:stretch>
            <a:fillRect/>
          </a:stretch>
        </p:blipFill>
        <p:spPr>
          <a:xfrm>
            <a:off x="2030558" y="1330020"/>
            <a:ext cx="2362291" cy="3342938"/>
          </a:xfrm>
          <a:prstGeom prst="rect">
            <a:avLst/>
          </a:prstGeom>
          <a:ln w="3175">
            <a:solidFill>
              <a:schemeClr val="tx1"/>
            </a:solidFill>
          </a:ln>
        </p:spPr>
      </p:pic>
    </p:spTree>
    <p:extLst>
      <p:ext uri="{BB962C8B-B14F-4D97-AF65-F5344CB8AC3E}">
        <p14:creationId xmlns:p14="http://schemas.microsoft.com/office/powerpoint/2010/main" val="3386330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5F50238-FF17-8C41-AF0C-86CB89B1571A}"/>
              </a:ext>
            </a:extLst>
          </p:cNvPr>
          <p:cNvSpPr/>
          <p:nvPr/>
        </p:nvSpPr>
        <p:spPr>
          <a:xfrm>
            <a:off x="-1" y="0"/>
            <a:ext cx="9144000" cy="528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3" name="Immagine 12" descr="Immagine che contiene schermata, testo, design&#10;&#10;Descrizione generata automaticamente">
            <a:extLst>
              <a:ext uri="{FF2B5EF4-FFF2-40B4-BE49-F238E27FC236}">
                <a16:creationId xmlns:a16="http://schemas.microsoft.com/office/drawing/2014/main" id="{A667981C-EBFC-575F-9ABC-3A6169EA3C01}"/>
              </a:ext>
            </a:extLst>
          </p:cNvPr>
          <p:cNvPicPr>
            <a:picLocks noChangeAspect="1"/>
          </p:cNvPicPr>
          <p:nvPr/>
        </p:nvPicPr>
        <p:blipFill>
          <a:blip r:embed="rId3"/>
          <a:stretch>
            <a:fillRect/>
          </a:stretch>
        </p:blipFill>
        <p:spPr>
          <a:xfrm>
            <a:off x="4792585" y="1632076"/>
            <a:ext cx="3927846" cy="2778916"/>
          </a:xfrm>
          <a:prstGeom prst="rect">
            <a:avLst/>
          </a:prstGeom>
          <a:ln w="3175">
            <a:solidFill>
              <a:schemeClr val="tx1"/>
            </a:solidFill>
          </a:ln>
        </p:spPr>
      </p:pic>
      <p:sp>
        <p:nvSpPr>
          <p:cNvPr id="5" name="Rettangolo 4">
            <a:extLst>
              <a:ext uri="{FF2B5EF4-FFF2-40B4-BE49-F238E27FC236}">
                <a16:creationId xmlns:a16="http://schemas.microsoft.com/office/drawing/2014/main" id="{C2F9BF2E-746E-447C-A1BC-600CE888128A}"/>
              </a:ext>
            </a:extLst>
          </p:cNvPr>
          <p:cNvSpPr/>
          <p:nvPr/>
        </p:nvSpPr>
        <p:spPr>
          <a:xfrm>
            <a:off x="8317972" y="1724699"/>
            <a:ext cx="288029" cy="292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hape 117">
            <a:extLst>
              <a:ext uri="{FF2B5EF4-FFF2-40B4-BE49-F238E27FC236}">
                <a16:creationId xmlns:a16="http://schemas.microsoft.com/office/drawing/2014/main" id="{DDAAEEEB-C0E4-4913-A5E1-A373158DC187}"/>
              </a:ext>
            </a:extLst>
          </p:cNvPr>
          <p:cNvSpPr txBox="1"/>
          <p:nvPr/>
        </p:nvSpPr>
        <p:spPr>
          <a:xfrm>
            <a:off x="6221968" y="3029360"/>
            <a:ext cx="2792882"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1100" b="1" dirty="0">
                <a:solidFill>
                  <a:srgbClr val="F04B4C"/>
                </a:solidFill>
                <a:latin typeface="Roboto Bk"/>
                <a:ea typeface="Roboto Bk"/>
                <a:cs typeface="Roboto Bk"/>
                <a:sym typeface="Roboto Black"/>
              </a:rPr>
              <a:t>SPAZIO DESTINATO AL LOGO DEL COMUNE PARTNER</a:t>
            </a:r>
            <a:endParaRPr sz="1100" b="1" dirty="0">
              <a:solidFill>
                <a:srgbClr val="F04B4C"/>
              </a:solidFill>
              <a:latin typeface="Roboto Bk"/>
              <a:ea typeface="Roboto Bk"/>
              <a:cs typeface="Roboto Bk"/>
              <a:sym typeface="Roboto Black"/>
            </a:endParaRPr>
          </a:p>
        </p:txBody>
      </p:sp>
      <p:cxnSp>
        <p:nvCxnSpPr>
          <p:cNvPr id="16" name="Connettore diritto 15">
            <a:extLst>
              <a:ext uri="{FF2B5EF4-FFF2-40B4-BE49-F238E27FC236}">
                <a16:creationId xmlns:a16="http://schemas.microsoft.com/office/drawing/2014/main" id="{2E3D28CB-1D77-40D0-AB79-60995B248B54}"/>
              </a:ext>
            </a:extLst>
          </p:cNvPr>
          <p:cNvCxnSpPr/>
          <p:nvPr/>
        </p:nvCxnSpPr>
        <p:spPr>
          <a:xfrm flipV="1">
            <a:off x="7595932" y="2015153"/>
            <a:ext cx="813916" cy="1017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hape 150">
            <a:extLst>
              <a:ext uri="{FF2B5EF4-FFF2-40B4-BE49-F238E27FC236}">
                <a16:creationId xmlns:a16="http://schemas.microsoft.com/office/drawing/2014/main" id="{08A4E253-CF04-894D-4854-3524D499DFC6}"/>
              </a:ext>
            </a:extLst>
          </p:cNvPr>
          <p:cNvCxnSpPr>
            <a:cxnSpLocks/>
          </p:cNvCxnSpPr>
          <p:nvPr/>
        </p:nvCxnSpPr>
        <p:spPr>
          <a:xfrm flipH="1">
            <a:off x="925550" y="1018302"/>
            <a:ext cx="7543747" cy="1"/>
          </a:xfrm>
          <a:prstGeom prst="straightConnector1">
            <a:avLst/>
          </a:prstGeom>
          <a:noFill/>
          <a:ln w="9525" cap="flat" cmpd="sng">
            <a:solidFill>
              <a:srgbClr val="CCCCCC"/>
            </a:solidFill>
            <a:prstDash val="solid"/>
            <a:round/>
            <a:headEnd type="none" w="med" len="med"/>
            <a:tailEnd type="none" w="med" len="med"/>
          </a:ln>
        </p:spPr>
      </p:cxnSp>
      <p:sp>
        <p:nvSpPr>
          <p:cNvPr id="11" name="Rettangolo 10">
            <a:extLst>
              <a:ext uri="{FF2B5EF4-FFF2-40B4-BE49-F238E27FC236}">
                <a16:creationId xmlns:a16="http://schemas.microsoft.com/office/drawing/2014/main" id="{F642411D-A8D2-B7C7-A4B9-7C68C5BB37B7}"/>
              </a:ext>
            </a:extLst>
          </p:cNvPr>
          <p:cNvSpPr/>
          <p:nvPr/>
        </p:nvSpPr>
        <p:spPr>
          <a:xfrm>
            <a:off x="-1" y="479217"/>
            <a:ext cx="4696288"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hape 117">
            <a:extLst>
              <a:ext uri="{FF2B5EF4-FFF2-40B4-BE49-F238E27FC236}">
                <a16:creationId xmlns:a16="http://schemas.microsoft.com/office/drawing/2014/main" id="{056617B4-7B6A-C946-8DD1-8A786267711C}"/>
              </a:ext>
            </a:extLst>
          </p:cNvPr>
          <p:cNvSpPr txBox="1"/>
          <p:nvPr/>
        </p:nvSpPr>
        <p:spPr>
          <a:xfrm>
            <a:off x="824813" y="483656"/>
            <a:ext cx="4129959"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a:solidFill>
                  <a:schemeClr val="bg1"/>
                </a:solidFill>
                <a:latin typeface="Titillium Web" pitchFamily="2" charset="77"/>
                <a:ea typeface="Roboto Bk"/>
                <a:cs typeface="Roboto Bk"/>
                <a:sym typeface="Roboto Black"/>
              </a:rPr>
              <a:t>Template </a:t>
            </a:r>
            <a:r>
              <a:rPr lang="en" sz="2400" b="1" dirty="0" err="1">
                <a:solidFill>
                  <a:schemeClr val="bg1"/>
                </a:solidFill>
                <a:latin typeface="Titillium Web" pitchFamily="2" charset="77"/>
                <a:ea typeface="Roboto Bk"/>
                <a:cs typeface="Roboto Bk"/>
                <a:sym typeface="Roboto Black"/>
              </a:rPr>
              <a:t>presentazioni</a:t>
            </a:r>
            <a:endParaRPr sz="2400" b="1" dirty="0">
              <a:solidFill>
                <a:schemeClr val="bg1"/>
              </a:solidFill>
              <a:latin typeface="Titillium Web" pitchFamily="2" charset="77"/>
              <a:ea typeface="Roboto Bk"/>
              <a:cs typeface="Roboto Bk"/>
              <a:sym typeface="Roboto Black"/>
            </a:endParaRPr>
          </a:p>
        </p:txBody>
      </p:sp>
      <p:pic>
        <p:nvPicPr>
          <p:cNvPr id="8" name="Immagine 7" descr="Immagine che contiene testo, schermata, software, Pagina Web&#10;&#10;Descrizione generata automaticamente">
            <a:extLst>
              <a:ext uri="{FF2B5EF4-FFF2-40B4-BE49-F238E27FC236}">
                <a16:creationId xmlns:a16="http://schemas.microsoft.com/office/drawing/2014/main" id="{EDF290BA-14B2-BFF7-5843-1597D16E513F}"/>
              </a:ext>
            </a:extLst>
          </p:cNvPr>
          <p:cNvPicPr>
            <a:picLocks noChangeAspect="1"/>
          </p:cNvPicPr>
          <p:nvPr/>
        </p:nvPicPr>
        <p:blipFill>
          <a:blip r:embed="rId4"/>
          <a:stretch>
            <a:fillRect/>
          </a:stretch>
        </p:blipFill>
        <p:spPr>
          <a:xfrm>
            <a:off x="423571" y="1639901"/>
            <a:ext cx="3927846" cy="2778917"/>
          </a:xfrm>
          <a:prstGeom prst="rect">
            <a:avLst/>
          </a:prstGeom>
          <a:ln w="3175">
            <a:solidFill>
              <a:schemeClr val="tx1"/>
            </a:solidFill>
          </a:ln>
        </p:spPr>
      </p:pic>
    </p:spTree>
    <p:extLst>
      <p:ext uri="{BB962C8B-B14F-4D97-AF65-F5344CB8AC3E}">
        <p14:creationId xmlns:p14="http://schemas.microsoft.com/office/powerpoint/2010/main" val="2865238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5B38563-3602-0B4D-8A20-C7688F569E28}"/>
              </a:ext>
            </a:extLst>
          </p:cNvPr>
          <p:cNvSpPr/>
          <p:nvPr/>
        </p:nvSpPr>
        <p:spPr>
          <a:xfrm>
            <a:off x="-2" y="0"/>
            <a:ext cx="9144002" cy="516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hape 148">
            <a:extLst>
              <a:ext uri="{FF2B5EF4-FFF2-40B4-BE49-F238E27FC236}">
                <a16:creationId xmlns:a16="http://schemas.microsoft.com/office/drawing/2014/main" id="{B1BD6859-5EF0-1147-90C0-83164545D65D}"/>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sp>
        <p:nvSpPr>
          <p:cNvPr id="5" name="Shape 98">
            <a:extLst>
              <a:ext uri="{FF2B5EF4-FFF2-40B4-BE49-F238E27FC236}">
                <a16:creationId xmlns:a16="http://schemas.microsoft.com/office/drawing/2014/main" id="{811ADB57-6E3D-5142-9272-46E4CC830DA5}"/>
              </a:ext>
            </a:extLst>
          </p:cNvPr>
          <p:cNvSpPr txBox="1"/>
          <p:nvPr/>
        </p:nvSpPr>
        <p:spPr>
          <a:xfrm>
            <a:off x="925550" y="973553"/>
            <a:ext cx="2538147" cy="336106"/>
          </a:xfrm>
          <a:prstGeom prst="rect">
            <a:avLst/>
          </a:prstGeom>
          <a:noFill/>
          <a:ln>
            <a:noFill/>
          </a:ln>
        </p:spPr>
        <p:txBody>
          <a:bodyPr spcFirstLastPara="1" wrap="square" lIns="91425" tIns="91425" rIns="91425" bIns="91425" anchor="ctr" anchorCtr="0">
            <a:noAutofit/>
          </a:bodyPr>
          <a:lstStyle/>
          <a:p>
            <a:pPr>
              <a:lnSpc>
                <a:spcPct val="150000"/>
              </a:lnSpc>
            </a:pPr>
            <a:r>
              <a:rPr lang="it-IT" sz="1100" dirty="0">
                <a:solidFill>
                  <a:schemeClr val="tx1">
                    <a:lumMod val="50000"/>
                    <a:lumOff val="50000"/>
                  </a:schemeClr>
                </a:solidFill>
                <a:latin typeface="Arial" panose="020B0604020202020204" pitchFamily="34" charset="0"/>
                <a:cs typeface="Arial" panose="020B0604020202020204" pitchFamily="34" charset="0"/>
              </a:rPr>
              <a:t>Schermata intranet</a:t>
            </a:r>
          </a:p>
        </p:txBody>
      </p:sp>
      <p:cxnSp>
        <p:nvCxnSpPr>
          <p:cNvPr id="9" name="Shape 150">
            <a:extLst>
              <a:ext uri="{FF2B5EF4-FFF2-40B4-BE49-F238E27FC236}">
                <a16:creationId xmlns:a16="http://schemas.microsoft.com/office/drawing/2014/main" id="{F8E52089-2CC6-0931-1CF8-DBC9AC5AD497}"/>
              </a:ext>
            </a:extLst>
          </p:cNvPr>
          <p:cNvCxnSpPr>
            <a:cxnSpLocks/>
          </p:cNvCxnSpPr>
          <p:nvPr/>
        </p:nvCxnSpPr>
        <p:spPr>
          <a:xfrm flipH="1">
            <a:off x="925550" y="851628"/>
            <a:ext cx="7543747" cy="1"/>
          </a:xfrm>
          <a:prstGeom prst="straightConnector1">
            <a:avLst/>
          </a:prstGeom>
          <a:noFill/>
          <a:ln w="9525" cap="flat" cmpd="sng">
            <a:solidFill>
              <a:srgbClr val="CCCCCC"/>
            </a:solidFill>
            <a:prstDash val="solid"/>
            <a:round/>
            <a:headEnd type="none" w="med" len="med"/>
            <a:tailEnd type="none" w="med" len="med"/>
          </a:ln>
        </p:spPr>
      </p:cxnSp>
      <p:sp>
        <p:nvSpPr>
          <p:cNvPr id="10" name="Rettangolo 9">
            <a:extLst>
              <a:ext uri="{FF2B5EF4-FFF2-40B4-BE49-F238E27FC236}">
                <a16:creationId xmlns:a16="http://schemas.microsoft.com/office/drawing/2014/main" id="{DEF41722-796E-B817-D034-45B92987C1B1}"/>
              </a:ext>
            </a:extLst>
          </p:cNvPr>
          <p:cNvSpPr/>
          <p:nvPr/>
        </p:nvSpPr>
        <p:spPr>
          <a:xfrm>
            <a:off x="-2" y="316520"/>
            <a:ext cx="6143349"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hape 117">
            <a:extLst>
              <a:ext uri="{FF2B5EF4-FFF2-40B4-BE49-F238E27FC236}">
                <a16:creationId xmlns:a16="http://schemas.microsoft.com/office/drawing/2014/main" id="{C4CD8B95-58F0-9E47-B025-06B2443378C6}"/>
              </a:ext>
            </a:extLst>
          </p:cNvPr>
          <p:cNvSpPr txBox="1"/>
          <p:nvPr/>
        </p:nvSpPr>
        <p:spPr>
          <a:xfrm>
            <a:off x="655049" y="348457"/>
            <a:ext cx="6104307"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Apposizione</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loghi</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su</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altri</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materiali</a:t>
            </a:r>
            <a:r>
              <a:rPr lang="en" sz="2400" b="1" dirty="0">
                <a:solidFill>
                  <a:schemeClr val="bg1"/>
                </a:solidFill>
                <a:latin typeface="Titillium Web" pitchFamily="2" charset="77"/>
                <a:ea typeface="Roboto Bk"/>
                <a:cs typeface="Roboto Bk"/>
                <a:sym typeface="Roboto Black"/>
              </a:rPr>
              <a:t> 1/3</a:t>
            </a:r>
            <a:endParaRPr sz="2400" b="1" dirty="0">
              <a:solidFill>
                <a:schemeClr val="bg1"/>
              </a:solidFill>
              <a:latin typeface="Titillium Web" pitchFamily="2" charset="77"/>
              <a:ea typeface="Roboto Bk"/>
              <a:cs typeface="Roboto Bk"/>
              <a:sym typeface="Roboto Black"/>
            </a:endParaRPr>
          </a:p>
        </p:txBody>
      </p:sp>
      <p:pic>
        <p:nvPicPr>
          <p:cNvPr id="8" name="Immagine 7" descr="Immagine che contiene testo, schermata, software, Icona del computer&#10;&#10;Descrizione generata automaticamente">
            <a:extLst>
              <a:ext uri="{FF2B5EF4-FFF2-40B4-BE49-F238E27FC236}">
                <a16:creationId xmlns:a16="http://schemas.microsoft.com/office/drawing/2014/main" id="{63606C35-2D48-AA14-6215-135CF335AED6}"/>
              </a:ext>
            </a:extLst>
          </p:cNvPr>
          <p:cNvPicPr>
            <a:picLocks noChangeAspect="1"/>
          </p:cNvPicPr>
          <p:nvPr/>
        </p:nvPicPr>
        <p:blipFill>
          <a:blip r:embed="rId3"/>
          <a:stretch>
            <a:fillRect/>
          </a:stretch>
        </p:blipFill>
        <p:spPr>
          <a:xfrm>
            <a:off x="2909312" y="1042109"/>
            <a:ext cx="3159444" cy="3838230"/>
          </a:xfrm>
          <a:prstGeom prst="rect">
            <a:avLst/>
          </a:prstGeom>
          <a:ln w="3175">
            <a:solidFill>
              <a:schemeClr val="tx1"/>
            </a:solidFill>
          </a:ln>
        </p:spPr>
      </p:pic>
    </p:spTree>
    <p:extLst>
      <p:ext uri="{BB962C8B-B14F-4D97-AF65-F5344CB8AC3E}">
        <p14:creationId xmlns:p14="http://schemas.microsoft.com/office/powerpoint/2010/main" val="3049825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311DB3D-9874-3349-82BB-29DFF08A7220}"/>
              </a:ext>
            </a:extLst>
          </p:cNvPr>
          <p:cNvSpPr/>
          <p:nvPr/>
        </p:nvSpPr>
        <p:spPr>
          <a:xfrm>
            <a:off x="0" y="111512"/>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hape 148">
            <a:extLst>
              <a:ext uri="{FF2B5EF4-FFF2-40B4-BE49-F238E27FC236}">
                <a16:creationId xmlns:a16="http://schemas.microsoft.com/office/drawing/2014/main" id="{AF413331-5EEF-7248-B2BF-151EBF3DA65A}"/>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rgbClr val="FFFFFF"/>
                </a:solidFill>
                <a:latin typeface="Roboto Bk"/>
                <a:ea typeface="Roboto Bk"/>
                <a:cs typeface="Roboto Bk"/>
                <a:sym typeface="Roboto Black"/>
              </a:rPr>
              <a:t>A</a:t>
            </a:r>
            <a:endParaRPr sz="6000" dirty="0">
              <a:solidFill>
                <a:srgbClr val="FFFFFF"/>
              </a:solidFill>
              <a:latin typeface="Roboto Bk"/>
              <a:ea typeface="Roboto Bk"/>
              <a:cs typeface="Roboto Bk"/>
              <a:sym typeface="Roboto Black"/>
            </a:endParaRPr>
          </a:p>
        </p:txBody>
      </p:sp>
      <p:sp>
        <p:nvSpPr>
          <p:cNvPr id="5" name="Shape 98">
            <a:extLst>
              <a:ext uri="{FF2B5EF4-FFF2-40B4-BE49-F238E27FC236}">
                <a16:creationId xmlns:a16="http://schemas.microsoft.com/office/drawing/2014/main" id="{D98BA36D-3169-A044-957B-1DC54F77BC05}"/>
              </a:ext>
            </a:extLst>
          </p:cNvPr>
          <p:cNvSpPr txBox="1"/>
          <p:nvPr/>
        </p:nvSpPr>
        <p:spPr>
          <a:xfrm>
            <a:off x="574611" y="961780"/>
            <a:ext cx="1402108" cy="336106"/>
          </a:xfrm>
          <a:prstGeom prst="rect">
            <a:avLst/>
          </a:prstGeom>
          <a:noFill/>
          <a:ln>
            <a:noFill/>
          </a:ln>
        </p:spPr>
        <p:txBody>
          <a:bodyPr spcFirstLastPara="1" wrap="square" lIns="91425" tIns="91425" rIns="91425" bIns="91425" anchor="ctr" anchorCtr="0">
            <a:noAutofit/>
          </a:bodyPr>
          <a:lstStyle/>
          <a:p>
            <a:pPr>
              <a:lnSpc>
                <a:spcPct val="150000"/>
              </a:lnSpc>
            </a:pPr>
            <a:r>
              <a:rPr lang="it-IT" sz="1100" dirty="0">
                <a:solidFill>
                  <a:schemeClr val="tx1">
                    <a:lumMod val="50000"/>
                    <a:lumOff val="50000"/>
                  </a:schemeClr>
                </a:solidFill>
                <a:latin typeface="Arial" panose="020B0604020202020204" pitchFamily="34" charset="0"/>
                <a:cs typeface="Arial" panose="020B0604020202020204" pitchFamily="34" charset="0"/>
              </a:rPr>
              <a:t>Manifesti/locandine</a:t>
            </a:r>
          </a:p>
        </p:txBody>
      </p:sp>
      <p:cxnSp>
        <p:nvCxnSpPr>
          <p:cNvPr id="9" name="Shape 150">
            <a:extLst>
              <a:ext uri="{FF2B5EF4-FFF2-40B4-BE49-F238E27FC236}">
                <a16:creationId xmlns:a16="http://schemas.microsoft.com/office/drawing/2014/main" id="{F838720C-5E01-A5FD-562B-1727DD9E6C94}"/>
              </a:ext>
            </a:extLst>
          </p:cNvPr>
          <p:cNvCxnSpPr>
            <a:cxnSpLocks/>
          </p:cNvCxnSpPr>
          <p:nvPr/>
        </p:nvCxnSpPr>
        <p:spPr>
          <a:xfrm flipH="1">
            <a:off x="925550" y="802799"/>
            <a:ext cx="7543747" cy="1"/>
          </a:xfrm>
          <a:prstGeom prst="straightConnector1">
            <a:avLst/>
          </a:prstGeom>
          <a:noFill/>
          <a:ln w="9525" cap="flat" cmpd="sng">
            <a:solidFill>
              <a:srgbClr val="CCCCCC"/>
            </a:solidFill>
            <a:prstDash val="solid"/>
            <a:round/>
            <a:headEnd type="none" w="med" len="med"/>
            <a:tailEnd type="none" w="med" len="med"/>
          </a:ln>
        </p:spPr>
      </p:cxnSp>
      <p:sp>
        <p:nvSpPr>
          <p:cNvPr id="11" name="Rettangolo 10">
            <a:extLst>
              <a:ext uri="{FF2B5EF4-FFF2-40B4-BE49-F238E27FC236}">
                <a16:creationId xmlns:a16="http://schemas.microsoft.com/office/drawing/2014/main" id="{BDAA9601-9FBD-CE82-72CD-4B25F45B9FE4}"/>
              </a:ext>
            </a:extLst>
          </p:cNvPr>
          <p:cNvSpPr/>
          <p:nvPr/>
        </p:nvSpPr>
        <p:spPr>
          <a:xfrm>
            <a:off x="-2" y="267691"/>
            <a:ext cx="6143349"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hape 117">
            <a:extLst>
              <a:ext uri="{FF2B5EF4-FFF2-40B4-BE49-F238E27FC236}">
                <a16:creationId xmlns:a16="http://schemas.microsoft.com/office/drawing/2014/main" id="{D4D10D1B-FD22-55AE-0A7F-557D63EB07DB}"/>
              </a:ext>
            </a:extLst>
          </p:cNvPr>
          <p:cNvSpPr txBox="1"/>
          <p:nvPr/>
        </p:nvSpPr>
        <p:spPr>
          <a:xfrm>
            <a:off x="655049" y="299628"/>
            <a:ext cx="6104307"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Apposizione</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loghi</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su</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altri</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materiali</a:t>
            </a:r>
            <a:r>
              <a:rPr lang="en" sz="2400" b="1" dirty="0">
                <a:solidFill>
                  <a:schemeClr val="bg1"/>
                </a:solidFill>
                <a:latin typeface="Titillium Web" pitchFamily="2" charset="77"/>
                <a:ea typeface="Roboto Bk"/>
                <a:cs typeface="Roboto Bk"/>
                <a:sym typeface="Roboto Black"/>
              </a:rPr>
              <a:t> 2/3</a:t>
            </a:r>
            <a:endParaRPr sz="2400" b="1" dirty="0">
              <a:solidFill>
                <a:schemeClr val="bg1"/>
              </a:solidFill>
              <a:latin typeface="Titillium Web" pitchFamily="2" charset="77"/>
              <a:ea typeface="Roboto Bk"/>
              <a:cs typeface="Roboto Bk"/>
              <a:sym typeface="Roboto Black"/>
            </a:endParaRPr>
          </a:p>
        </p:txBody>
      </p:sp>
      <p:pic>
        <p:nvPicPr>
          <p:cNvPr id="7" name="Immagine 6" descr="Immagine che contiene testo, calzature, vestiti, schermata&#10;&#10;Descrizione generata automaticamente">
            <a:extLst>
              <a:ext uri="{FF2B5EF4-FFF2-40B4-BE49-F238E27FC236}">
                <a16:creationId xmlns:a16="http://schemas.microsoft.com/office/drawing/2014/main" id="{409923B0-75C8-C2D9-617C-7BC571F11821}"/>
              </a:ext>
            </a:extLst>
          </p:cNvPr>
          <p:cNvPicPr>
            <a:picLocks noChangeAspect="1"/>
          </p:cNvPicPr>
          <p:nvPr/>
        </p:nvPicPr>
        <p:blipFill>
          <a:blip r:embed="rId3"/>
          <a:stretch>
            <a:fillRect/>
          </a:stretch>
        </p:blipFill>
        <p:spPr>
          <a:xfrm>
            <a:off x="1976719" y="1034283"/>
            <a:ext cx="2855667" cy="3997530"/>
          </a:xfrm>
          <a:prstGeom prst="rect">
            <a:avLst/>
          </a:prstGeom>
          <a:ln w="3175">
            <a:solidFill>
              <a:schemeClr val="tx1"/>
            </a:solidFill>
          </a:ln>
        </p:spPr>
      </p:pic>
      <p:pic>
        <p:nvPicPr>
          <p:cNvPr id="13" name="Immagine 12" descr="Immagine che contiene testo, vestiti, calzature, schermata&#10;&#10;Descrizione generata automaticamente">
            <a:extLst>
              <a:ext uri="{FF2B5EF4-FFF2-40B4-BE49-F238E27FC236}">
                <a16:creationId xmlns:a16="http://schemas.microsoft.com/office/drawing/2014/main" id="{D7839C65-AAC9-21DF-0E78-641FC124BE81}"/>
              </a:ext>
            </a:extLst>
          </p:cNvPr>
          <p:cNvPicPr>
            <a:picLocks noChangeAspect="1"/>
          </p:cNvPicPr>
          <p:nvPr/>
        </p:nvPicPr>
        <p:blipFill>
          <a:blip r:embed="rId4"/>
          <a:stretch>
            <a:fillRect/>
          </a:stretch>
        </p:blipFill>
        <p:spPr>
          <a:xfrm>
            <a:off x="5198380" y="1034283"/>
            <a:ext cx="2855667" cy="3997531"/>
          </a:xfrm>
          <a:prstGeom prst="rect">
            <a:avLst/>
          </a:prstGeom>
          <a:ln w="3175">
            <a:solidFill>
              <a:schemeClr val="tx1"/>
            </a:solidFill>
          </a:ln>
        </p:spPr>
      </p:pic>
    </p:spTree>
    <p:extLst>
      <p:ext uri="{BB962C8B-B14F-4D97-AF65-F5344CB8AC3E}">
        <p14:creationId xmlns:p14="http://schemas.microsoft.com/office/powerpoint/2010/main" val="69944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A822D22-D0F7-514B-AE96-4F900E41EF8D}"/>
              </a:ext>
            </a:extLst>
          </p:cNvPr>
          <p:cNvSpPr/>
          <p:nvPr/>
        </p:nvSpPr>
        <p:spPr>
          <a:xfrm>
            <a:off x="-2"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Shape 148">
            <a:extLst>
              <a:ext uri="{FF2B5EF4-FFF2-40B4-BE49-F238E27FC236}">
                <a16:creationId xmlns:a16="http://schemas.microsoft.com/office/drawing/2014/main" id="{0CA670DC-F8DC-A847-B598-8A03ED05C741}"/>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sp>
        <p:nvSpPr>
          <p:cNvPr id="5" name="Shape 98">
            <a:extLst>
              <a:ext uri="{FF2B5EF4-FFF2-40B4-BE49-F238E27FC236}">
                <a16:creationId xmlns:a16="http://schemas.microsoft.com/office/drawing/2014/main" id="{14DF11D3-3405-5043-9850-528B9832B826}"/>
              </a:ext>
            </a:extLst>
          </p:cNvPr>
          <p:cNvSpPr txBox="1"/>
          <p:nvPr/>
        </p:nvSpPr>
        <p:spPr>
          <a:xfrm>
            <a:off x="333165" y="685314"/>
            <a:ext cx="1272618" cy="1179900"/>
          </a:xfrm>
          <a:prstGeom prst="rect">
            <a:avLst/>
          </a:prstGeom>
          <a:noFill/>
          <a:ln>
            <a:noFill/>
          </a:ln>
        </p:spPr>
        <p:txBody>
          <a:bodyPr spcFirstLastPara="1" wrap="square" lIns="91425" tIns="91425" rIns="91425" bIns="91425" anchor="ctr" anchorCtr="0">
            <a:noAutofit/>
          </a:bodyPr>
          <a:lstStyle/>
          <a:p>
            <a:pPr>
              <a:lnSpc>
                <a:spcPct val="150000"/>
              </a:lnSpc>
            </a:pPr>
            <a:r>
              <a:rPr lang="it-IT" sz="1100" b="1" dirty="0">
                <a:solidFill>
                  <a:schemeClr val="tx1">
                    <a:lumMod val="50000"/>
                    <a:lumOff val="50000"/>
                  </a:schemeClr>
                </a:solidFill>
                <a:latin typeface="Arial" panose="020B0604020202020204" pitchFamily="34" charset="0"/>
                <a:cs typeface="Arial" panose="020B0604020202020204" pitchFamily="34" charset="0"/>
              </a:rPr>
              <a:t>Sito web</a:t>
            </a:r>
          </a:p>
          <a:p>
            <a:pPr>
              <a:lnSpc>
                <a:spcPct val="150000"/>
              </a:lnSpc>
            </a:pPr>
            <a:r>
              <a:rPr lang="it-IT" sz="1100" b="1" dirty="0" err="1">
                <a:solidFill>
                  <a:schemeClr val="tx1">
                    <a:lumMod val="50000"/>
                    <a:lumOff val="50000"/>
                  </a:schemeClr>
                </a:solidFill>
                <a:latin typeface="Arial" panose="020B0604020202020204" pitchFamily="34" charset="0"/>
                <a:cs typeface="Arial" panose="020B0604020202020204" pitchFamily="34" charset="0"/>
              </a:rPr>
              <a:t>Header</a:t>
            </a:r>
            <a:r>
              <a:rPr lang="it-IT" sz="1100" b="1" dirty="0">
                <a:solidFill>
                  <a:schemeClr val="tx1">
                    <a:lumMod val="50000"/>
                    <a:lumOff val="50000"/>
                  </a:schemeClr>
                </a:solidFill>
                <a:latin typeface="Arial" panose="020B0604020202020204" pitchFamily="34" charset="0"/>
                <a:cs typeface="Arial" panose="020B0604020202020204" pitchFamily="34" charset="0"/>
              </a:rPr>
              <a:t> e </a:t>
            </a:r>
            <a:r>
              <a:rPr lang="it-IT" sz="1100" b="1" dirty="0" err="1">
                <a:solidFill>
                  <a:schemeClr val="tx1">
                    <a:lumMod val="50000"/>
                    <a:lumOff val="50000"/>
                  </a:schemeClr>
                </a:solidFill>
                <a:latin typeface="Arial" panose="020B0604020202020204" pitchFamily="34" charset="0"/>
                <a:cs typeface="Arial" panose="020B0604020202020204" pitchFamily="34" charset="0"/>
              </a:rPr>
              <a:t>footer</a:t>
            </a:r>
            <a:endParaRPr lang="it-IT" sz="1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Shape 98">
            <a:extLst>
              <a:ext uri="{FF2B5EF4-FFF2-40B4-BE49-F238E27FC236}">
                <a16:creationId xmlns:a16="http://schemas.microsoft.com/office/drawing/2014/main" id="{8EB005F9-C627-9722-7B6F-AA8066D74E67}"/>
              </a:ext>
            </a:extLst>
          </p:cNvPr>
          <p:cNvSpPr txBox="1"/>
          <p:nvPr/>
        </p:nvSpPr>
        <p:spPr>
          <a:xfrm>
            <a:off x="5453449" y="902986"/>
            <a:ext cx="1645631" cy="233908"/>
          </a:xfrm>
          <a:prstGeom prst="rect">
            <a:avLst/>
          </a:prstGeom>
          <a:noFill/>
          <a:ln>
            <a:noFill/>
          </a:ln>
        </p:spPr>
        <p:txBody>
          <a:bodyPr spcFirstLastPara="1" wrap="square" lIns="91425" tIns="91425" rIns="91425" bIns="91425" anchor="ctr" anchorCtr="0">
            <a:noAutofit/>
          </a:bodyPr>
          <a:lstStyle/>
          <a:p>
            <a:r>
              <a:rPr lang="it-IT" sz="1100" dirty="0">
                <a:solidFill>
                  <a:schemeClr val="tx1">
                    <a:lumMod val="50000"/>
                    <a:lumOff val="50000"/>
                  </a:schemeClr>
                </a:solidFill>
                <a:latin typeface="Arial" panose="020B0604020202020204" pitchFamily="34" charset="0"/>
                <a:cs typeface="Arial" panose="020B0604020202020204" pitchFamily="34" charset="0"/>
              </a:rPr>
              <a:t>Banner</a:t>
            </a:r>
            <a:r>
              <a:rPr lang="it-IT" sz="1000" dirty="0">
                <a:solidFill>
                  <a:schemeClr val="tx1">
                    <a:lumMod val="50000"/>
                    <a:lumOff val="50000"/>
                  </a:schemeClr>
                </a:solidFill>
                <a:latin typeface="Arial" panose="020B0604020202020204" pitchFamily="34" charset="0"/>
                <a:cs typeface="Arial" panose="020B0604020202020204" pitchFamily="34" charset="0"/>
              </a:rPr>
              <a:t> per siti esterni</a:t>
            </a:r>
            <a:endParaRPr lang="it-IT" sz="1100" dirty="0">
              <a:solidFill>
                <a:schemeClr val="tx1">
                  <a:lumMod val="50000"/>
                  <a:lumOff val="50000"/>
                </a:schemeClr>
              </a:solidFill>
              <a:latin typeface="Arial" panose="020B0604020202020204" pitchFamily="34" charset="0"/>
              <a:cs typeface="Arial" panose="020B0604020202020204" pitchFamily="34" charset="0"/>
            </a:endParaRPr>
          </a:p>
        </p:txBody>
      </p:sp>
      <p:cxnSp>
        <p:nvCxnSpPr>
          <p:cNvPr id="10" name="Shape 150">
            <a:extLst>
              <a:ext uri="{FF2B5EF4-FFF2-40B4-BE49-F238E27FC236}">
                <a16:creationId xmlns:a16="http://schemas.microsoft.com/office/drawing/2014/main" id="{33FB7012-94F3-B45D-4CC1-A45266C730CD}"/>
              </a:ext>
            </a:extLst>
          </p:cNvPr>
          <p:cNvCxnSpPr>
            <a:cxnSpLocks/>
          </p:cNvCxnSpPr>
          <p:nvPr/>
        </p:nvCxnSpPr>
        <p:spPr>
          <a:xfrm flipH="1">
            <a:off x="925550" y="851628"/>
            <a:ext cx="7543747" cy="1"/>
          </a:xfrm>
          <a:prstGeom prst="straightConnector1">
            <a:avLst/>
          </a:prstGeom>
          <a:noFill/>
          <a:ln w="9525" cap="flat" cmpd="sng">
            <a:solidFill>
              <a:srgbClr val="CCCCCC"/>
            </a:solidFill>
            <a:prstDash val="solid"/>
            <a:round/>
            <a:headEnd type="none" w="med" len="med"/>
            <a:tailEnd type="none" w="med" len="med"/>
          </a:ln>
        </p:spPr>
      </p:cxnSp>
      <p:sp>
        <p:nvSpPr>
          <p:cNvPr id="12" name="Rettangolo 11">
            <a:extLst>
              <a:ext uri="{FF2B5EF4-FFF2-40B4-BE49-F238E27FC236}">
                <a16:creationId xmlns:a16="http://schemas.microsoft.com/office/drawing/2014/main" id="{B501528D-FBE5-E9E1-6D11-385AFCF69BA9}"/>
              </a:ext>
            </a:extLst>
          </p:cNvPr>
          <p:cNvSpPr/>
          <p:nvPr/>
        </p:nvSpPr>
        <p:spPr>
          <a:xfrm>
            <a:off x="-2" y="316520"/>
            <a:ext cx="6143349"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hape 117">
            <a:extLst>
              <a:ext uri="{FF2B5EF4-FFF2-40B4-BE49-F238E27FC236}">
                <a16:creationId xmlns:a16="http://schemas.microsoft.com/office/drawing/2014/main" id="{9C51C2C8-0C3E-642F-8E46-1DE4FC562AE5}"/>
              </a:ext>
            </a:extLst>
          </p:cNvPr>
          <p:cNvSpPr txBox="1"/>
          <p:nvPr/>
        </p:nvSpPr>
        <p:spPr>
          <a:xfrm>
            <a:off x="655049" y="348457"/>
            <a:ext cx="6104307" cy="5085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Apposizione</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loghi</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su</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altri</a:t>
            </a:r>
            <a:r>
              <a:rPr lang="en" sz="2400" b="1" dirty="0">
                <a:solidFill>
                  <a:schemeClr val="bg1"/>
                </a:solidFill>
                <a:latin typeface="Titillium Web" pitchFamily="2" charset="77"/>
                <a:ea typeface="Roboto Bk"/>
                <a:cs typeface="Roboto Bk"/>
                <a:sym typeface="Roboto Black"/>
              </a:rPr>
              <a:t> </a:t>
            </a:r>
            <a:r>
              <a:rPr lang="en" sz="2400" b="1" dirty="0" err="1">
                <a:solidFill>
                  <a:schemeClr val="bg1"/>
                </a:solidFill>
                <a:latin typeface="Titillium Web" pitchFamily="2" charset="77"/>
                <a:ea typeface="Roboto Bk"/>
                <a:cs typeface="Roboto Bk"/>
                <a:sym typeface="Roboto Black"/>
              </a:rPr>
              <a:t>materiali</a:t>
            </a:r>
            <a:r>
              <a:rPr lang="en" sz="2400" b="1" dirty="0">
                <a:solidFill>
                  <a:schemeClr val="bg1"/>
                </a:solidFill>
                <a:latin typeface="Titillium Web" pitchFamily="2" charset="77"/>
                <a:ea typeface="Roboto Bk"/>
                <a:cs typeface="Roboto Bk"/>
                <a:sym typeface="Roboto Black"/>
              </a:rPr>
              <a:t> 3/3</a:t>
            </a:r>
            <a:endParaRPr sz="2400" b="1" dirty="0">
              <a:solidFill>
                <a:schemeClr val="bg1"/>
              </a:solidFill>
              <a:latin typeface="Titillium Web" pitchFamily="2" charset="77"/>
              <a:ea typeface="Roboto Bk"/>
              <a:cs typeface="Roboto Bk"/>
              <a:sym typeface="Roboto Black"/>
            </a:endParaRPr>
          </a:p>
        </p:txBody>
      </p:sp>
      <p:pic>
        <p:nvPicPr>
          <p:cNvPr id="11" name="Immagine 10" descr="Immagine che contiene testo, schermata, software, Sito Web&#10;&#10;Descrizione generata automaticamente">
            <a:extLst>
              <a:ext uri="{FF2B5EF4-FFF2-40B4-BE49-F238E27FC236}">
                <a16:creationId xmlns:a16="http://schemas.microsoft.com/office/drawing/2014/main" id="{ECC9FC33-E6C1-7BE1-8238-78BC3700FF2B}"/>
              </a:ext>
            </a:extLst>
          </p:cNvPr>
          <p:cNvPicPr>
            <a:picLocks noChangeAspect="1"/>
          </p:cNvPicPr>
          <p:nvPr/>
        </p:nvPicPr>
        <p:blipFill>
          <a:blip r:embed="rId3"/>
          <a:stretch>
            <a:fillRect/>
          </a:stretch>
        </p:blipFill>
        <p:spPr>
          <a:xfrm>
            <a:off x="1912940" y="1168148"/>
            <a:ext cx="2894936" cy="3769448"/>
          </a:xfrm>
          <a:prstGeom prst="rect">
            <a:avLst/>
          </a:prstGeom>
          <a:ln w="3175">
            <a:solidFill>
              <a:schemeClr val="tx1"/>
            </a:solidFill>
          </a:ln>
        </p:spPr>
      </p:pic>
      <p:pic>
        <p:nvPicPr>
          <p:cNvPr id="20" name="Immagine 19" descr="Immagine che contiene testo, schermata, Sito Web, Pubblicità online&#10;&#10;Descrizione generata automaticamente">
            <a:extLst>
              <a:ext uri="{FF2B5EF4-FFF2-40B4-BE49-F238E27FC236}">
                <a16:creationId xmlns:a16="http://schemas.microsoft.com/office/drawing/2014/main" id="{C4C2B219-1FEC-9AF9-3DC9-79BABE15D228}"/>
              </a:ext>
            </a:extLst>
          </p:cNvPr>
          <p:cNvPicPr>
            <a:picLocks noChangeAspect="1"/>
          </p:cNvPicPr>
          <p:nvPr/>
        </p:nvPicPr>
        <p:blipFill>
          <a:blip r:embed="rId4"/>
          <a:stretch>
            <a:fillRect/>
          </a:stretch>
        </p:blipFill>
        <p:spPr>
          <a:xfrm>
            <a:off x="5556801" y="1177095"/>
            <a:ext cx="2976112" cy="1694094"/>
          </a:xfrm>
          <a:prstGeom prst="rect">
            <a:avLst/>
          </a:prstGeom>
          <a:ln w="3175">
            <a:solidFill>
              <a:schemeClr val="tx1"/>
            </a:solidFill>
          </a:ln>
        </p:spPr>
      </p:pic>
      <p:pic>
        <p:nvPicPr>
          <p:cNvPr id="22" name="Immagine 21" descr="Immagine che contiene testo, schermata, Sito Web, Pubblicità online&#10;&#10;Descrizione generata automaticamente">
            <a:extLst>
              <a:ext uri="{FF2B5EF4-FFF2-40B4-BE49-F238E27FC236}">
                <a16:creationId xmlns:a16="http://schemas.microsoft.com/office/drawing/2014/main" id="{9E352B4E-81D1-3BED-E959-9AE4D197A2D2}"/>
              </a:ext>
            </a:extLst>
          </p:cNvPr>
          <p:cNvPicPr>
            <a:picLocks noChangeAspect="1"/>
          </p:cNvPicPr>
          <p:nvPr/>
        </p:nvPicPr>
        <p:blipFill>
          <a:blip r:embed="rId5"/>
          <a:stretch>
            <a:fillRect/>
          </a:stretch>
        </p:blipFill>
        <p:spPr>
          <a:xfrm>
            <a:off x="5556801" y="2927233"/>
            <a:ext cx="1405893" cy="1961487"/>
          </a:xfrm>
          <a:prstGeom prst="rect">
            <a:avLst/>
          </a:prstGeom>
          <a:ln w="3175">
            <a:solidFill>
              <a:schemeClr val="tx1"/>
            </a:solidFill>
          </a:ln>
        </p:spPr>
      </p:pic>
      <p:pic>
        <p:nvPicPr>
          <p:cNvPr id="24" name="Immagine 23" descr="Immagine che contiene testo, schermata, Carattere, Sito Web&#10;&#10;Descrizione generata automaticamente">
            <a:extLst>
              <a:ext uri="{FF2B5EF4-FFF2-40B4-BE49-F238E27FC236}">
                <a16:creationId xmlns:a16="http://schemas.microsoft.com/office/drawing/2014/main" id="{05B83A82-B48F-EC6C-302F-6CD19B6D61DC}"/>
              </a:ext>
            </a:extLst>
          </p:cNvPr>
          <p:cNvPicPr>
            <a:picLocks noChangeAspect="1"/>
          </p:cNvPicPr>
          <p:nvPr/>
        </p:nvPicPr>
        <p:blipFill>
          <a:blip r:embed="rId6"/>
          <a:stretch>
            <a:fillRect/>
          </a:stretch>
        </p:blipFill>
        <p:spPr>
          <a:xfrm>
            <a:off x="7044857" y="2927233"/>
            <a:ext cx="1491366" cy="1537491"/>
          </a:xfrm>
          <a:prstGeom prst="rect">
            <a:avLst/>
          </a:prstGeom>
          <a:ln w="3175">
            <a:solidFill>
              <a:schemeClr val="tx1"/>
            </a:solidFill>
          </a:ln>
        </p:spPr>
      </p:pic>
    </p:spTree>
    <p:extLst>
      <p:ext uri="{BB962C8B-B14F-4D97-AF65-F5344CB8AC3E}">
        <p14:creationId xmlns:p14="http://schemas.microsoft.com/office/powerpoint/2010/main" val="1339493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F475B"/>
        </a:solidFill>
        <a:effectLst/>
      </p:bgPr>
    </p:bg>
    <p:spTree>
      <p:nvGrpSpPr>
        <p:cNvPr id="1" name="Shape 321"/>
        <p:cNvGrpSpPr/>
        <p:nvPr/>
      </p:nvGrpSpPr>
      <p:grpSpPr>
        <a:xfrm>
          <a:off x="0" y="0"/>
          <a:ext cx="0" cy="0"/>
          <a:chOff x="0" y="0"/>
          <a:chExt cx="0" cy="0"/>
        </a:xfrm>
      </p:grpSpPr>
      <p:pic>
        <p:nvPicPr>
          <p:cNvPr id="3" name="Immagine 2" descr="Immagine che contiene gruppo, schermata, persone, aria aperta&#10;&#10;Descrizione generata automaticamente">
            <a:extLst>
              <a:ext uri="{FF2B5EF4-FFF2-40B4-BE49-F238E27FC236}">
                <a16:creationId xmlns:a16="http://schemas.microsoft.com/office/drawing/2014/main" id="{37CCA3A5-E9E5-90CD-04B3-652B12589F55}"/>
              </a:ext>
            </a:extLst>
          </p:cNvPr>
          <p:cNvPicPr>
            <a:picLocks noChangeAspect="1"/>
          </p:cNvPicPr>
          <p:nvPr/>
        </p:nvPicPr>
        <p:blipFill>
          <a:blip r:embed="rId3"/>
          <a:stretch>
            <a:fillRect/>
          </a:stretch>
        </p:blipFill>
        <p:spPr>
          <a:xfrm>
            <a:off x="0" y="0"/>
            <a:ext cx="9144000" cy="5143500"/>
          </a:xfrm>
          <a:prstGeom prst="rect">
            <a:avLst/>
          </a:prstGeom>
        </p:spPr>
      </p:pic>
      <p:sp>
        <p:nvSpPr>
          <p:cNvPr id="4" name="Rettangolo 3">
            <a:extLst>
              <a:ext uri="{FF2B5EF4-FFF2-40B4-BE49-F238E27FC236}">
                <a16:creationId xmlns:a16="http://schemas.microsoft.com/office/drawing/2014/main" id="{BB141E91-7896-D5B0-AF15-1EC1995DB340}"/>
              </a:ext>
            </a:extLst>
          </p:cNvPr>
          <p:cNvSpPr/>
          <p:nvPr/>
        </p:nvSpPr>
        <p:spPr>
          <a:xfrm>
            <a:off x="0" y="0"/>
            <a:ext cx="9144000" cy="5143500"/>
          </a:xfrm>
          <a:prstGeom prst="rect">
            <a:avLst/>
          </a:prstGeom>
          <a:solidFill>
            <a:srgbClr val="003399">
              <a:alpha val="86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66"/>
        <p:cNvGrpSpPr/>
        <p:nvPr/>
      </p:nvGrpSpPr>
      <p:grpSpPr>
        <a:xfrm>
          <a:off x="0" y="0"/>
          <a:ext cx="0" cy="0"/>
          <a:chOff x="0" y="0"/>
          <a:chExt cx="0" cy="0"/>
        </a:xfrm>
      </p:grpSpPr>
      <p:sp>
        <p:nvSpPr>
          <p:cNvPr id="2" name="Rettangolo 1">
            <a:extLst>
              <a:ext uri="{FF2B5EF4-FFF2-40B4-BE49-F238E27FC236}">
                <a16:creationId xmlns:a16="http://schemas.microsoft.com/office/drawing/2014/main" id="{5C9E7784-C396-6543-92D7-1DD13A3AB761}"/>
              </a:ext>
            </a:extLst>
          </p:cNvPr>
          <p:cNvSpPr/>
          <p:nvPr/>
        </p:nvSpPr>
        <p:spPr>
          <a:xfrm>
            <a:off x="0" y="8328"/>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a:extLst>
              <a:ext uri="{FF2B5EF4-FFF2-40B4-BE49-F238E27FC236}">
                <a16:creationId xmlns:a16="http://schemas.microsoft.com/office/drawing/2014/main" id="{0B73606B-4232-33CE-34E8-6B45FCBDA7B9}"/>
              </a:ext>
            </a:extLst>
          </p:cNvPr>
          <p:cNvSpPr/>
          <p:nvPr/>
        </p:nvSpPr>
        <p:spPr>
          <a:xfrm>
            <a:off x="0" y="408122"/>
            <a:ext cx="1823634"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Shape 69"/>
          <p:cNvSpPr txBox="1"/>
          <p:nvPr/>
        </p:nvSpPr>
        <p:spPr>
          <a:xfrm>
            <a:off x="815822" y="553054"/>
            <a:ext cx="1801612" cy="327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Indice</a:t>
            </a:r>
            <a:endParaRPr sz="2400" b="1" dirty="0">
              <a:solidFill>
                <a:schemeClr val="bg1"/>
              </a:solidFill>
              <a:latin typeface="Titillium Web" pitchFamily="2" charset="77"/>
              <a:ea typeface="Roboto Bk"/>
              <a:cs typeface="Roboto Bk"/>
              <a:sym typeface="Roboto Black"/>
            </a:endParaRPr>
          </a:p>
        </p:txBody>
      </p:sp>
      <p:cxnSp>
        <p:nvCxnSpPr>
          <p:cNvPr id="70" name="Shape 70"/>
          <p:cNvCxnSpPr/>
          <p:nvPr/>
        </p:nvCxnSpPr>
        <p:spPr>
          <a:xfrm rot="10800000">
            <a:off x="925550" y="943231"/>
            <a:ext cx="7157100" cy="0"/>
          </a:xfrm>
          <a:prstGeom prst="straightConnector1">
            <a:avLst/>
          </a:prstGeom>
          <a:noFill/>
          <a:ln w="9525" cap="flat" cmpd="sng">
            <a:solidFill>
              <a:srgbClr val="CCCCCC"/>
            </a:solidFill>
            <a:prstDash val="solid"/>
            <a:round/>
            <a:headEnd type="none" w="med" len="med"/>
            <a:tailEnd type="none" w="med" len="med"/>
          </a:ln>
        </p:spPr>
      </p:cxnSp>
      <p:sp>
        <p:nvSpPr>
          <p:cNvPr id="72" name="Shape 72"/>
          <p:cNvSpPr txBox="1"/>
          <p:nvPr/>
        </p:nvSpPr>
        <p:spPr>
          <a:xfrm>
            <a:off x="840774" y="1027308"/>
            <a:ext cx="5228429" cy="3919368"/>
          </a:xfrm>
          <a:prstGeom prst="rect">
            <a:avLst/>
          </a:prstGeom>
          <a:solidFill>
            <a:schemeClr val="bg1"/>
          </a:solidFill>
          <a:ln>
            <a:noFill/>
          </a:ln>
        </p:spPr>
        <p:txBody>
          <a:bodyPr spcFirstLastPara="1" wrap="square" lIns="91425" tIns="91425" rIns="91425" bIns="91425" anchor="ctr" anchorCtr="0">
            <a:noAutofit/>
          </a:bodyPr>
          <a:lstStyle/>
          <a:p>
            <a:pPr marL="171450"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Linee Guida per le azioni di comunicazione – premessa</a:t>
            </a:r>
          </a:p>
          <a:p>
            <a:pPr marL="171450" indent="-171450" algn="just">
              <a:lnSpc>
                <a:spcPct val="150000"/>
              </a:lnSpc>
              <a:buFont typeface="Arial" panose="020B0604020202020204" pitchFamily="34" charset="0"/>
              <a:buChar char="•"/>
            </a:pPr>
            <a:r>
              <a:rPr lang="it-IT" sz="1300" b="1" dirty="0" err="1">
                <a:solidFill>
                  <a:schemeClr val="tx1">
                    <a:lumMod val="50000"/>
                    <a:lumOff val="50000"/>
                  </a:schemeClr>
                </a:solidFill>
                <a:latin typeface="TITILLIUM WEBSEMIBOLD" pitchFamily="2" charset="77"/>
                <a:cs typeface="Arial" panose="020B0604020202020204" pitchFamily="34" charset="0"/>
              </a:rPr>
              <a:t>Key</a:t>
            </a:r>
            <a:r>
              <a:rPr lang="it-IT" sz="1300" b="1" dirty="0">
                <a:solidFill>
                  <a:schemeClr val="tx1">
                    <a:lumMod val="50000"/>
                    <a:lumOff val="50000"/>
                  </a:schemeClr>
                </a:solidFill>
                <a:latin typeface="TITILLIUM WEBSEMIBOLD" pitchFamily="2" charset="77"/>
                <a:cs typeface="Arial" panose="020B0604020202020204" pitchFamily="34" charset="0"/>
              </a:rPr>
              <a:t> </a:t>
            </a:r>
            <a:r>
              <a:rPr lang="it-IT" sz="1300" b="1" dirty="0" err="1">
                <a:solidFill>
                  <a:schemeClr val="tx1">
                    <a:lumMod val="50000"/>
                    <a:lumOff val="50000"/>
                  </a:schemeClr>
                </a:solidFill>
                <a:latin typeface="TITILLIUM WEBSEMIBOLD" pitchFamily="2" charset="77"/>
                <a:cs typeface="Arial" panose="020B0604020202020204" pitchFamily="34" charset="0"/>
              </a:rPr>
              <a:t>message</a:t>
            </a:r>
            <a:r>
              <a:rPr lang="it-IT" sz="1300" b="1" dirty="0">
                <a:solidFill>
                  <a:schemeClr val="tx1">
                    <a:lumMod val="50000"/>
                    <a:lumOff val="50000"/>
                  </a:schemeClr>
                </a:solidFill>
                <a:latin typeface="TITILLIUM WEBSEMIBOLD" pitchFamily="2" charset="77"/>
                <a:cs typeface="Arial" panose="020B0604020202020204" pitchFamily="34" charset="0"/>
              </a:rPr>
              <a:t> del Logo</a:t>
            </a:r>
          </a:p>
          <a:p>
            <a:pPr marL="171450"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Logo</a:t>
            </a:r>
          </a:p>
          <a:p>
            <a:pPr marL="171450" lvl="1"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Requisiti del Logo</a:t>
            </a:r>
          </a:p>
          <a:p>
            <a:pPr marL="171450" lvl="1"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Dimensioni del Logo</a:t>
            </a:r>
          </a:p>
          <a:p>
            <a:pPr marL="171450" lvl="1"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Distanza di rispetto</a:t>
            </a:r>
          </a:p>
          <a:p>
            <a:pPr marL="171450" lvl="1"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Declinazioni di colore</a:t>
            </a:r>
          </a:p>
          <a:p>
            <a:pPr marL="171450" lvl="1"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Logo LGNET3 con loghi istituzionali</a:t>
            </a:r>
          </a:p>
          <a:p>
            <a:pPr marL="171450"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Carta intestata</a:t>
            </a:r>
          </a:p>
          <a:p>
            <a:pPr marL="171450"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Template presentazioni</a:t>
            </a:r>
          </a:p>
          <a:p>
            <a:pPr marL="171450" indent="-171450" algn="just">
              <a:lnSpc>
                <a:spcPct val="150000"/>
              </a:lnSpc>
              <a:buFont typeface="Arial" panose="020B0604020202020204" pitchFamily="34" charset="0"/>
              <a:buChar char="•"/>
            </a:pPr>
            <a:r>
              <a:rPr lang="it-IT" sz="1300" b="1" dirty="0">
                <a:solidFill>
                  <a:schemeClr val="tx1">
                    <a:lumMod val="50000"/>
                    <a:lumOff val="50000"/>
                  </a:schemeClr>
                </a:solidFill>
                <a:latin typeface="TITILLIUM WEBSEMIBOLD" pitchFamily="2" charset="77"/>
                <a:cs typeface="Arial" panose="020B0604020202020204" pitchFamily="34" charset="0"/>
              </a:rPr>
              <a:t>Apposizione loghi su altri materiali, sito web e banner web</a:t>
            </a:r>
            <a:endParaRPr sz="1300" b="1" dirty="0">
              <a:solidFill>
                <a:schemeClr val="tx1">
                  <a:lumMod val="50000"/>
                  <a:lumOff val="50000"/>
                </a:schemeClr>
              </a:solidFill>
              <a:latin typeface="TITILLIUM WEBSEMIBOLD" pitchFamily="2" charset="77"/>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9"/>
        <p:cNvGrpSpPr/>
        <p:nvPr/>
      </p:nvGrpSpPr>
      <p:grpSpPr>
        <a:xfrm>
          <a:off x="0" y="0"/>
          <a:ext cx="0" cy="0"/>
          <a:chOff x="0" y="0"/>
          <a:chExt cx="0" cy="0"/>
        </a:xfrm>
      </p:grpSpPr>
      <p:sp>
        <p:nvSpPr>
          <p:cNvPr id="13" name="Rettangolo 12">
            <a:extLst>
              <a:ext uri="{FF2B5EF4-FFF2-40B4-BE49-F238E27FC236}">
                <a16:creationId xmlns:a16="http://schemas.microsoft.com/office/drawing/2014/main" id="{45BD2625-6503-7D47-998D-1A664E8D5656}"/>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Shape 80"/>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sp>
        <p:nvSpPr>
          <p:cNvPr id="84" name="Shape 84"/>
          <p:cNvSpPr txBox="1"/>
          <p:nvPr/>
        </p:nvSpPr>
        <p:spPr>
          <a:xfrm>
            <a:off x="840775" y="1601218"/>
            <a:ext cx="6850023" cy="2749004"/>
          </a:xfrm>
          <a:prstGeom prst="rect">
            <a:avLst/>
          </a:prstGeom>
          <a:noFill/>
          <a:ln>
            <a:noFill/>
          </a:ln>
        </p:spPr>
        <p:txBody>
          <a:bodyPr spcFirstLastPara="1" wrap="square" lIns="91425" tIns="91425" rIns="91425" bIns="91425" anchor="ctr" anchorCtr="0">
            <a:noAutofit/>
          </a:bodyPr>
          <a:lstStyle/>
          <a:p>
            <a:pPr algn="just"/>
            <a:r>
              <a:rPr lang="it-IT" sz="1200" dirty="0">
                <a:solidFill>
                  <a:schemeClr val="tx1">
                    <a:lumMod val="50000"/>
                    <a:lumOff val="50000"/>
                  </a:schemeClr>
                </a:solidFill>
                <a:latin typeface="Titillium Web" pitchFamily="2" charset="77"/>
                <a:cs typeface="Arial" panose="020B0604020202020204" pitchFamily="34" charset="0"/>
              </a:rPr>
              <a:t>Per facilitare l’applicazione dei requisiti richiesti e assicurare una visibilità unitaria a tutte le iniziative correlate al </a:t>
            </a:r>
            <a:r>
              <a:rPr lang="it-IT" sz="1200" b="1" dirty="0">
                <a:solidFill>
                  <a:schemeClr val="tx1">
                    <a:lumMod val="50000"/>
                    <a:lumOff val="50000"/>
                  </a:schemeClr>
                </a:solidFill>
                <a:latin typeface="Titillium Web" pitchFamily="2" charset="77"/>
                <a:cs typeface="Arial" panose="020B0604020202020204" pitchFamily="34" charset="0"/>
              </a:rPr>
              <a:t>Progetto LGNET3 </a:t>
            </a:r>
            <a:r>
              <a:rPr lang="it-IT" sz="1200" dirty="0">
                <a:solidFill>
                  <a:schemeClr val="tx1">
                    <a:lumMod val="50000"/>
                    <a:lumOff val="50000"/>
                  </a:schemeClr>
                </a:solidFill>
                <a:latin typeface="Titillium Web" pitchFamily="2" charset="77"/>
                <a:cs typeface="Arial" panose="020B0604020202020204" pitchFamily="34" charset="0"/>
              </a:rPr>
              <a:t>è stata creata un’unica immagine coordinata con gli elementi grafici indispensabili.</a:t>
            </a:r>
          </a:p>
          <a:p>
            <a:pPr marL="285750" indent="-285750" algn="just">
              <a:buFontTx/>
              <a:buChar char="-"/>
            </a:pPr>
            <a:endParaRPr lang="it-IT" sz="1200" dirty="0">
              <a:solidFill>
                <a:schemeClr val="tx1">
                  <a:lumMod val="50000"/>
                  <a:lumOff val="50000"/>
                </a:schemeClr>
              </a:solidFill>
              <a:latin typeface="Titillium Web" pitchFamily="2" charset="77"/>
              <a:cs typeface="Arial" panose="020B0604020202020204" pitchFamily="34" charset="0"/>
            </a:endParaRPr>
          </a:p>
          <a:p>
            <a:pPr algn="just"/>
            <a:r>
              <a:rPr lang="it-IT" sz="1200" dirty="0">
                <a:solidFill>
                  <a:schemeClr val="tx1">
                    <a:lumMod val="50000"/>
                    <a:lumOff val="50000"/>
                  </a:schemeClr>
                </a:solidFill>
                <a:latin typeface="Titillium Web" pitchFamily="2" charset="77"/>
                <a:cs typeface="Arial" panose="020B0604020202020204" pitchFamily="34" charset="0"/>
              </a:rPr>
              <a:t>L’immagine coordinata consiste in una grafica unitaria in grado di tratteggiare e valorizzare i messaggi chiave dell’iniziativa, con l’obiettivo di rafforzare l’identità e il senso di appartenenza al Progetto.</a:t>
            </a:r>
          </a:p>
          <a:p>
            <a:pPr algn="just"/>
            <a:endParaRPr lang="it-IT" sz="1200" dirty="0">
              <a:solidFill>
                <a:schemeClr val="tx1">
                  <a:lumMod val="50000"/>
                  <a:lumOff val="50000"/>
                </a:schemeClr>
              </a:solidFill>
              <a:latin typeface="Titillium Web" pitchFamily="2" charset="77"/>
              <a:cs typeface="Arial" panose="020B0604020202020204" pitchFamily="34" charset="0"/>
            </a:endParaRPr>
          </a:p>
          <a:p>
            <a:pPr algn="just"/>
            <a:r>
              <a:rPr lang="it-IT" sz="1200" dirty="0">
                <a:solidFill>
                  <a:schemeClr val="tx1">
                    <a:lumMod val="50000"/>
                    <a:lumOff val="50000"/>
                  </a:schemeClr>
                </a:solidFill>
                <a:latin typeface="Titillium Web" pitchFamily="2" charset="77"/>
                <a:cs typeface="Arial" panose="020B0604020202020204" pitchFamily="34" charset="0"/>
              </a:rPr>
              <a:t>Nel presente documento di Linee Guida sono descritti tutti i modi di utilizzo del logo e sono inoltre forniti alcuni esempi di materiali di comunicazione quali:</a:t>
            </a:r>
          </a:p>
          <a:p>
            <a:pPr algn="just"/>
            <a:endParaRPr lang="it-IT" sz="1200" dirty="0">
              <a:solidFill>
                <a:schemeClr val="tx1">
                  <a:lumMod val="50000"/>
                  <a:lumOff val="50000"/>
                </a:schemeClr>
              </a:solidFill>
              <a:latin typeface="Titillium Web" pitchFamily="2" charset="77"/>
              <a:cs typeface="Arial" panose="020B0604020202020204" pitchFamily="34" charset="0"/>
            </a:endParaRPr>
          </a:p>
          <a:p>
            <a:pPr algn="just"/>
            <a:r>
              <a:rPr lang="it-IT" sz="1200" dirty="0">
                <a:solidFill>
                  <a:schemeClr val="tx1">
                    <a:lumMod val="50000"/>
                    <a:lumOff val="50000"/>
                  </a:schemeClr>
                </a:solidFill>
                <a:latin typeface="Titillium Web" pitchFamily="2" charset="77"/>
                <a:cs typeface="Arial" panose="020B0604020202020204" pitchFamily="34" charset="0"/>
              </a:rPr>
              <a:t>-       </a:t>
            </a:r>
            <a:r>
              <a:rPr lang="it-IT" sz="1200" b="1" dirty="0">
                <a:solidFill>
                  <a:schemeClr val="tx1">
                    <a:lumMod val="50000"/>
                    <a:lumOff val="50000"/>
                  </a:schemeClr>
                </a:solidFill>
                <a:latin typeface="TITILLIUM WEBSEMIBOLD" pitchFamily="2" charset="77"/>
                <a:cs typeface="Arial" panose="020B0604020202020204" pitchFamily="34" charset="0"/>
              </a:rPr>
              <a:t>Carta intestata</a:t>
            </a:r>
          </a:p>
          <a:p>
            <a:pPr marL="285750" indent="-285750" algn="just">
              <a:buFontTx/>
              <a:buChar char="-"/>
            </a:pPr>
            <a:r>
              <a:rPr lang="it-IT" sz="1200" b="1" dirty="0" err="1">
                <a:solidFill>
                  <a:schemeClr val="tx1">
                    <a:lumMod val="50000"/>
                    <a:lumOff val="50000"/>
                  </a:schemeClr>
                </a:solidFill>
                <a:latin typeface="TITILLIUM WEBSEMIBOLD" pitchFamily="2" charset="77"/>
                <a:cs typeface="Arial" panose="020B0604020202020204" pitchFamily="34" charset="0"/>
              </a:rPr>
              <a:t>Template</a:t>
            </a:r>
            <a:r>
              <a:rPr lang="it-IT" sz="1200" b="1" dirty="0">
                <a:solidFill>
                  <a:schemeClr val="tx1">
                    <a:lumMod val="50000"/>
                    <a:lumOff val="50000"/>
                  </a:schemeClr>
                </a:solidFill>
                <a:latin typeface="TITILLIUM WEBSEMIBOLD" pitchFamily="2" charset="77"/>
                <a:cs typeface="Arial" panose="020B0604020202020204" pitchFamily="34" charset="0"/>
              </a:rPr>
              <a:t> presentazioni</a:t>
            </a:r>
          </a:p>
          <a:p>
            <a:pPr marL="285750" indent="-285750" algn="just">
              <a:buFontTx/>
              <a:buChar char="-"/>
            </a:pPr>
            <a:r>
              <a:rPr lang="it-IT" sz="1200" b="1" dirty="0">
                <a:solidFill>
                  <a:schemeClr val="tx1">
                    <a:lumMod val="50000"/>
                    <a:lumOff val="50000"/>
                  </a:schemeClr>
                </a:solidFill>
                <a:latin typeface="TITILLIUM WEBSEMIBOLD" pitchFamily="2" charset="77"/>
                <a:cs typeface="Arial" panose="020B0604020202020204" pitchFamily="34" charset="0"/>
              </a:rPr>
              <a:t>Altri materiali di comunicazione</a:t>
            </a:r>
          </a:p>
        </p:txBody>
      </p:sp>
      <p:sp>
        <p:nvSpPr>
          <p:cNvPr id="85" name="Shape 85"/>
          <p:cNvSpPr txBox="1"/>
          <p:nvPr/>
        </p:nvSpPr>
        <p:spPr>
          <a:xfrm>
            <a:off x="833155" y="1234300"/>
            <a:ext cx="2381100" cy="233100"/>
          </a:xfrm>
          <a:prstGeom prst="rect">
            <a:avLst/>
          </a:prstGeom>
          <a:noFill/>
          <a:ln>
            <a:noFill/>
          </a:ln>
        </p:spPr>
        <p:txBody>
          <a:bodyPr spcFirstLastPara="1" wrap="square" lIns="91425" tIns="91425" rIns="91425" bIns="91425" anchor="ctr" anchorCtr="0">
            <a:noAutofit/>
          </a:bodyPr>
          <a:lstStyle/>
          <a:p>
            <a:pPr lvl="0"/>
            <a:r>
              <a:rPr lang="it-IT" b="1" dirty="0">
                <a:solidFill>
                  <a:srgbClr val="0070C0"/>
                </a:solidFill>
                <a:latin typeface="Titillium Web" pitchFamily="2" charset="77"/>
                <a:ea typeface="Roboto" pitchFamily="2" charset="0"/>
              </a:rPr>
              <a:t>Premessa</a:t>
            </a:r>
            <a:endParaRPr b="1" dirty="0">
              <a:solidFill>
                <a:srgbClr val="0070C0"/>
              </a:solidFill>
              <a:latin typeface="Titillium Web" pitchFamily="2" charset="77"/>
            </a:endParaRPr>
          </a:p>
        </p:txBody>
      </p:sp>
      <p:sp>
        <p:nvSpPr>
          <p:cNvPr id="2" name="Rettangolo 1">
            <a:extLst>
              <a:ext uri="{FF2B5EF4-FFF2-40B4-BE49-F238E27FC236}">
                <a16:creationId xmlns:a16="http://schemas.microsoft.com/office/drawing/2014/main" id="{2AAE0804-7E9B-8ED6-3D89-699D8DF30CDB}"/>
              </a:ext>
            </a:extLst>
          </p:cNvPr>
          <p:cNvSpPr/>
          <p:nvPr/>
        </p:nvSpPr>
        <p:spPr>
          <a:xfrm>
            <a:off x="0" y="408122"/>
            <a:ext cx="5791200"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Shape 70">
            <a:extLst>
              <a:ext uri="{FF2B5EF4-FFF2-40B4-BE49-F238E27FC236}">
                <a16:creationId xmlns:a16="http://schemas.microsoft.com/office/drawing/2014/main" id="{3E93784E-DFBA-739E-7F0E-C73CDE9C8032}"/>
              </a:ext>
            </a:extLst>
          </p:cNvPr>
          <p:cNvCxnSpPr/>
          <p:nvPr/>
        </p:nvCxnSpPr>
        <p:spPr>
          <a:xfrm rot="10800000">
            <a:off x="925550" y="943231"/>
            <a:ext cx="7157100" cy="0"/>
          </a:xfrm>
          <a:prstGeom prst="straightConnector1">
            <a:avLst/>
          </a:prstGeom>
          <a:noFill/>
          <a:ln w="9525" cap="flat" cmpd="sng">
            <a:solidFill>
              <a:srgbClr val="CCCCCC"/>
            </a:solidFill>
            <a:prstDash val="solid"/>
            <a:round/>
            <a:headEnd type="none" w="med" len="med"/>
            <a:tailEnd type="none" w="med" len="med"/>
          </a:ln>
        </p:spPr>
      </p:cxnSp>
      <p:sp>
        <p:nvSpPr>
          <p:cNvPr id="81" name="Shape 81"/>
          <p:cNvSpPr txBox="1"/>
          <p:nvPr/>
        </p:nvSpPr>
        <p:spPr>
          <a:xfrm>
            <a:off x="840775" y="555443"/>
            <a:ext cx="6205294" cy="279300"/>
          </a:xfrm>
          <a:prstGeom prst="rect">
            <a:avLst/>
          </a:prstGeom>
          <a:noFill/>
          <a:ln>
            <a:noFill/>
          </a:ln>
        </p:spPr>
        <p:txBody>
          <a:bodyPr spcFirstLastPara="1" wrap="square" lIns="91425" tIns="91425" rIns="91425" bIns="91425" anchor="ctr" anchorCtr="0">
            <a:noAutofit/>
          </a:bodyPr>
          <a:lstStyle/>
          <a:p>
            <a:r>
              <a:rPr lang="it-IT" sz="2400" b="1" dirty="0">
                <a:solidFill>
                  <a:schemeClr val="bg1"/>
                </a:solidFill>
                <a:latin typeface="Titillium Web" pitchFamily="2" charset="77"/>
              </a:rPr>
              <a:t>Linee guida azioni di comunicazione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A743BD-62A1-9D41-AD4B-D4B11143B323}"/>
              </a:ext>
            </a:extLst>
          </p:cNvPr>
          <p:cNvSpPr>
            <a:spLocks noGrp="1"/>
          </p:cNvSpPr>
          <p:nvPr>
            <p:ph type="title"/>
          </p:nvPr>
        </p:nvSpPr>
        <p:spPr/>
        <p:txBody>
          <a:bodyPr/>
          <a:lstStyle/>
          <a:p>
            <a:endParaRPr lang="it-IT"/>
          </a:p>
        </p:txBody>
      </p:sp>
      <p:sp>
        <p:nvSpPr>
          <p:cNvPr id="3" name="Rettangolo 2">
            <a:extLst>
              <a:ext uri="{FF2B5EF4-FFF2-40B4-BE49-F238E27FC236}">
                <a16:creationId xmlns:a16="http://schemas.microsoft.com/office/drawing/2014/main" id="{53E6D93A-7765-3A45-8A8D-D2023B2CAA33}"/>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hape 80">
            <a:extLst>
              <a:ext uri="{FF2B5EF4-FFF2-40B4-BE49-F238E27FC236}">
                <a16:creationId xmlns:a16="http://schemas.microsoft.com/office/drawing/2014/main" id="{4C42ECD8-B520-D94D-85BA-6015264EB2EE}"/>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cxnSp>
        <p:nvCxnSpPr>
          <p:cNvPr id="6" name="Shape 82">
            <a:extLst>
              <a:ext uri="{FF2B5EF4-FFF2-40B4-BE49-F238E27FC236}">
                <a16:creationId xmlns:a16="http://schemas.microsoft.com/office/drawing/2014/main" id="{309F3E66-06D3-5B4C-A2CC-144BD908D9BD}"/>
              </a:ext>
            </a:extLst>
          </p:cNvPr>
          <p:cNvCxnSpPr/>
          <p:nvPr/>
        </p:nvCxnSpPr>
        <p:spPr>
          <a:xfrm rot="10800000">
            <a:off x="925550" y="1040811"/>
            <a:ext cx="7157100" cy="0"/>
          </a:xfrm>
          <a:prstGeom prst="straightConnector1">
            <a:avLst/>
          </a:prstGeom>
          <a:noFill/>
          <a:ln w="9525" cap="flat" cmpd="sng">
            <a:solidFill>
              <a:srgbClr val="CCCCCC"/>
            </a:solidFill>
            <a:prstDash val="solid"/>
            <a:round/>
            <a:headEnd type="none" w="med" len="med"/>
            <a:tailEnd type="none" w="med" len="med"/>
          </a:ln>
        </p:spPr>
      </p:cxnSp>
      <p:sp>
        <p:nvSpPr>
          <p:cNvPr id="7" name="Shape 84">
            <a:extLst>
              <a:ext uri="{FF2B5EF4-FFF2-40B4-BE49-F238E27FC236}">
                <a16:creationId xmlns:a16="http://schemas.microsoft.com/office/drawing/2014/main" id="{4CA2B840-8926-9D41-B521-31381F6B8E98}"/>
              </a:ext>
            </a:extLst>
          </p:cNvPr>
          <p:cNvSpPr txBox="1"/>
          <p:nvPr/>
        </p:nvSpPr>
        <p:spPr>
          <a:xfrm>
            <a:off x="821402" y="1341251"/>
            <a:ext cx="5005983" cy="3399564"/>
          </a:xfrm>
          <a:prstGeom prst="rect">
            <a:avLst/>
          </a:prstGeom>
          <a:noFill/>
          <a:ln>
            <a:noFill/>
          </a:ln>
        </p:spPr>
        <p:txBody>
          <a:bodyPr spcFirstLastPara="1" wrap="square" lIns="91425" tIns="91425" rIns="91425" bIns="91425" anchor="ctr" anchorCtr="0">
            <a:noAutofit/>
          </a:bodyPr>
          <a:lstStyle/>
          <a:p>
            <a:pPr algn="just"/>
            <a:r>
              <a:rPr lang="it-IT" sz="1200" b="0" i="0" u="none" strike="noStrike" dirty="0">
                <a:solidFill>
                  <a:schemeClr val="tx1">
                    <a:lumMod val="50000"/>
                    <a:lumOff val="50000"/>
                  </a:schemeClr>
                </a:solidFill>
                <a:effectLst/>
                <a:latin typeface="Titillium Web" pitchFamily="2" charset="77"/>
              </a:rPr>
              <a:t>Il progetto LGNET arrivato alla sua terza edizione è ormai a livello di immagine un brand riconoscibile presso il target di riferimento. Ricordiamo che il </a:t>
            </a:r>
            <a:r>
              <a:rPr lang="it-IT" sz="1200" b="0" i="1" u="none" strike="noStrike" dirty="0">
                <a:solidFill>
                  <a:schemeClr val="tx1">
                    <a:lumMod val="50000"/>
                    <a:lumOff val="50000"/>
                  </a:schemeClr>
                </a:solidFill>
                <a:effectLst/>
                <a:latin typeface="Titillium Web" pitchFamily="2" charset="77"/>
              </a:rPr>
              <a:t>concept</a:t>
            </a:r>
            <a:r>
              <a:rPr lang="it-IT" sz="1200" b="0" i="0" u="none" strike="noStrike" dirty="0">
                <a:solidFill>
                  <a:schemeClr val="tx1">
                    <a:lumMod val="50000"/>
                    <a:lumOff val="50000"/>
                  </a:schemeClr>
                </a:solidFill>
                <a:effectLst/>
                <a:latin typeface="Titillium Web" pitchFamily="2" charset="77"/>
              </a:rPr>
              <a:t>, alla base del segno grafico, fonda la sua creazione su alcuni messaggi chiave che fin dalla prima edizione era necessario integrare:</a:t>
            </a:r>
          </a:p>
          <a:p>
            <a:pPr algn="just"/>
            <a:endParaRPr lang="it-IT" sz="1200" b="0" i="0" u="none" strike="noStrike" dirty="0">
              <a:solidFill>
                <a:schemeClr val="tx1">
                  <a:lumMod val="50000"/>
                  <a:lumOff val="50000"/>
                </a:schemeClr>
              </a:solidFill>
              <a:effectLst/>
              <a:latin typeface="Aptos" panose="020B0004020202020204" pitchFamily="34" charset="0"/>
            </a:endParaRPr>
          </a:p>
          <a:p>
            <a:pPr algn="just">
              <a:buFont typeface="Arial" panose="020B0604020202020204" pitchFamily="34" charset="0"/>
              <a:buChar char="•"/>
            </a:pPr>
            <a:r>
              <a:rPr lang="it-IT" sz="1200" b="1" i="0" u="none" strike="noStrike" dirty="0">
                <a:solidFill>
                  <a:schemeClr val="tx1">
                    <a:lumMod val="50000"/>
                    <a:lumOff val="50000"/>
                  </a:schemeClr>
                </a:solidFill>
                <a:effectLst/>
                <a:latin typeface="Titillium Web" pitchFamily="2" charset="77"/>
              </a:rPr>
              <a:t> Centralità del ruolo dei Comuni</a:t>
            </a:r>
            <a:endParaRPr lang="it-IT" sz="1200" b="0" i="0" u="none" strike="noStrike" dirty="0">
              <a:solidFill>
                <a:schemeClr val="tx1">
                  <a:lumMod val="50000"/>
                  <a:lumOff val="50000"/>
                </a:schemeClr>
              </a:solidFill>
              <a:effectLst/>
              <a:latin typeface="Aptos" panose="020B0004020202020204" pitchFamily="34" charset="0"/>
            </a:endParaRPr>
          </a:p>
          <a:p>
            <a:pPr algn="just">
              <a:buFont typeface="Arial" panose="020B0604020202020204" pitchFamily="34" charset="0"/>
              <a:buChar char="•"/>
            </a:pPr>
            <a:r>
              <a:rPr lang="it-IT" sz="1200" b="1" i="0" u="none" strike="noStrike" dirty="0">
                <a:solidFill>
                  <a:schemeClr val="tx1">
                    <a:lumMod val="50000"/>
                    <a:lumOff val="50000"/>
                  </a:schemeClr>
                </a:solidFill>
                <a:effectLst/>
                <a:latin typeface="Titillium Web" pitchFamily="2" charset="77"/>
              </a:rPr>
              <a:t> Valore del Network </a:t>
            </a:r>
            <a:endParaRPr lang="it-IT" sz="1200" b="0" i="0" u="none" strike="noStrike" dirty="0">
              <a:solidFill>
                <a:schemeClr val="tx1">
                  <a:lumMod val="50000"/>
                  <a:lumOff val="50000"/>
                </a:schemeClr>
              </a:solidFill>
              <a:effectLst/>
              <a:latin typeface="Aptos" panose="020B0004020202020204" pitchFamily="34" charset="0"/>
            </a:endParaRPr>
          </a:p>
          <a:p>
            <a:pPr algn="just">
              <a:buFont typeface="Arial" panose="020B0604020202020204" pitchFamily="34" charset="0"/>
              <a:buChar char="•"/>
            </a:pPr>
            <a:r>
              <a:rPr lang="it-IT" sz="1200" b="1" i="0" u="none" strike="noStrike" dirty="0">
                <a:solidFill>
                  <a:schemeClr val="tx1">
                    <a:lumMod val="50000"/>
                    <a:lumOff val="50000"/>
                  </a:schemeClr>
                </a:solidFill>
                <a:effectLst/>
                <a:latin typeface="Titillium Web" pitchFamily="2" charset="77"/>
              </a:rPr>
              <a:t> Accoglienza</a:t>
            </a:r>
            <a:endParaRPr lang="it-IT" sz="1200" b="0" i="0" u="none" strike="noStrike" dirty="0">
              <a:solidFill>
                <a:schemeClr val="tx1">
                  <a:lumMod val="50000"/>
                  <a:lumOff val="50000"/>
                </a:schemeClr>
              </a:solidFill>
              <a:effectLst/>
              <a:latin typeface="Aptos" panose="020B0004020202020204" pitchFamily="34" charset="0"/>
            </a:endParaRPr>
          </a:p>
          <a:p>
            <a:pPr algn="just">
              <a:buFont typeface="Arial" panose="020B0604020202020204" pitchFamily="34" charset="0"/>
              <a:buChar char="•"/>
            </a:pPr>
            <a:r>
              <a:rPr lang="it-IT" sz="1200" b="1" i="0" u="none" strike="noStrike" dirty="0">
                <a:solidFill>
                  <a:schemeClr val="tx1">
                    <a:lumMod val="50000"/>
                    <a:lumOff val="50000"/>
                  </a:schemeClr>
                </a:solidFill>
                <a:effectLst/>
                <a:latin typeface="Titillium Web" pitchFamily="2" charset="77"/>
              </a:rPr>
              <a:t> Inclusione</a:t>
            </a:r>
            <a:endParaRPr lang="it-IT" sz="1200" b="0" i="0" u="none" strike="noStrike" dirty="0">
              <a:solidFill>
                <a:schemeClr val="tx1">
                  <a:lumMod val="50000"/>
                  <a:lumOff val="50000"/>
                </a:schemeClr>
              </a:solidFill>
              <a:effectLst/>
              <a:latin typeface="Aptos" panose="020B0004020202020204" pitchFamily="34" charset="0"/>
            </a:endParaRPr>
          </a:p>
          <a:p>
            <a:pPr algn="just">
              <a:buFont typeface="Arial" panose="020B0604020202020204" pitchFamily="34" charset="0"/>
              <a:buChar char="•"/>
            </a:pPr>
            <a:r>
              <a:rPr lang="it-IT" sz="1200" b="1" i="0" u="none" strike="noStrike" dirty="0">
                <a:solidFill>
                  <a:schemeClr val="tx1">
                    <a:lumMod val="50000"/>
                    <a:lumOff val="50000"/>
                  </a:schemeClr>
                </a:solidFill>
                <a:effectLst/>
                <a:latin typeface="Titillium Web" pitchFamily="2" charset="77"/>
              </a:rPr>
              <a:t> Integrazione</a:t>
            </a:r>
          </a:p>
          <a:p>
            <a:pPr algn="just">
              <a:buFont typeface="Arial" panose="020B0604020202020204" pitchFamily="34" charset="0"/>
              <a:buChar char="•"/>
            </a:pPr>
            <a:endParaRPr lang="it-IT" sz="1200" b="0" i="0" u="none" strike="noStrike" dirty="0">
              <a:solidFill>
                <a:schemeClr val="tx1">
                  <a:lumMod val="50000"/>
                  <a:lumOff val="50000"/>
                </a:schemeClr>
              </a:solidFill>
              <a:effectLst/>
              <a:latin typeface="Aptos" panose="020B0004020202020204" pitchFamily="34" charset="0"/>
            </a:endParaRPr>
          </a:p>
          <a:p>
            <a:pPr algn="just"/>
            <a:r>
              <a:rPr lang="it-IT" sz="1200" b="0" i="0" u="none" strike="noStrike" dirty="0">
                <a:solidFill>
                  <a:schemeClr val="tx1">
                    <a:lumMod val="50000"/>
                    <a:lumOff val="50000"/>
                  </a:schemeClr>
                </a:solidFill>
                <a:effectLst/>
                <a:latin typeface="Titillium Web" pitchFamily="2" charset="77"/>
              </a:rPr>
              <a:t>Nel logo viene stilizzata la casa - Comune, simbolo di protezione e accoglienza, che richiama con la presenza del tricolore la continuità tra l’Europa e l’Italia, delle misure poste in essere per affrontare la situazione emergenziale. Il blu della casa richiama il colore predominante del logo dell’Ue, la casa comune europea. Le figure all’interno, unite tra loro, sotto lo stesso tetto, esprimono l’efficacia delle politiche di inclusione e integrazione messe in campo dall’Unione Europea.</a:t>
            </a:r>
            <a:endParaRPr lang="it-IT" sz="1200" b="0" i="0" u="none" strike="noStrike" dirty="0">
              <a:solidFill>
                <a:schemeClr val="tx1">
                  <a:lumMod val="50000"/>
                  <a:lumOff val="50000"/>
                </a:schemeClr>
              </a:solidFill>
              <a:effectLst/>
              <a:latin typeface="Aptos" panose="020B0004020202020204" pitchFamily="34" charset="0"/>
            </a:endParaRPr>
          </a:p>
        </p:txBody>
      </p:sp>
      <p:sp>
        <p:nvSpPr>
          <p:cNvPr id="8" name="Rettangolo 7">
            <a:extLst>
              <a:ext uri="{FF2B5EF4-FFF2-40B4-BE49-F238E27FC236}">
                <a16:creationId xmlns:a16="http://schemas.microsoft.com/office/drawing/2014/main" id="{BB2F444C-3F6F-AAF3-5346-9AE39455F8E6}"/>
              </a:ext>
            </a:extLst>
          </p:cNvPr>
          <p:cNvSpPr/>
          <p:nvPr/>
        </p:nvSpPr>
        <p:spPr>
          <a:xfrm>
            <a:off x="-1" y="505577"/>
            <a:ext cx="3915905"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Shape 70">
            <a:extLst>
              <a:ext uri="{FF2B5EF4-FFF2-40B4-BE49-F238E27FC236}">
                <a16:creationId xmlns:a16="http://schemas.microsoft.com/office/drawing/2014/main" id="{9BA1F0E8-1C5A-F37B-3B7B-4F1C5C7C7107}"/>
              </a:ext>
            </a:extLst>
          </p:cNvPr>
          <p:cNvCxnSpPr/>
          <p:nvPr/>
        </p:nvCxnSpPr>
        <p:spPr>
          <a:xfrm rot="10800000">
            <a:off x="925550" y="1040686"/>
            <a:ext cx="7157100" cy="0"/>
          </a:xfrm>
          <a:prstGeom prst="straightConnector1">
            <a:avLst/>
          </a:prstGeom>
          <a:noFill/>
          <a:ln w="9525" cap="flat" cmpd="sng">
            <a:solidFill>
              <a:srgbClr val="CCCCCC"/>
            </a:solidFill>
            <a:prstDash val="solid"/>
            <a:round/>
            <a:headEnd type="none" w="med" len="med"/>
            <a:tailEnd type="none" w="med" len="med"/>
          </a:ln>
        </p:spPr>
      </p:cxnSp>
      <p:sp>
        <p:nvSpPr>
          <p:cNvPr id="5" name="Shape 81">
            <a:extLst>
              <a:ext uri="{FF2B5EF4-FFF2-40B4-BE49-F238E27FC236}">
                <a16:creationId xmlns:a16="http://schemas.microsoft.com/office/drawing/2014/main" id="{5B8ED9E3-26EC-7D4D-9DE6-E5EC592FC385}"/>
              </a:ext>
            </a:extLst>
          </p:cNvPr>
          <p:cNvSpPr txBox="1"/>
          <p:nvPr/>
        </p:nvSpPr>
        <p:spPr>
          <a:xfrm>
            <a:off x="830937" y="679862"/>
            <a:ext cx="6205294" cy="279300"/>
          </a:xfrm>
          <a:prstGeom prst="rect">
            <a:avLst/>
          </a:prstGeom>
          <a:noFill/>
          <a:ln>
            <a:noFill/>
          </a:ln>
        </p:spPr>
        <p:txBody>
          <a:bodyPr spcFirstLastPara="1" wrap="square" lIns="91425" tIns="91425" rIns="91425" bIns="91425" anchor="ctr" anchorCtr="0">
            <a:noAutofit/>
          </a:bodyPr>
          <a:lstStyle/>
          <a:p>
            <a:r>
              <a:rPr lang="it-IT" sz="2400" b="1" dirty="0" err="1">
                <a:solidFill>
                  <a:schemeClr val="bg1"/>
                </a:solidFill>
                <a:latin typeface="Titillium Web" pitchFamily="2" charset="77"/>
              </a:rPr>
              <a:t>Key</a:t>
            </a:r>
            <a:r>
              <a:rPr lang="it-IT" sz="2400" b="1" dirty="0">
                <a:solidFill>
                  <a:schemeClr val="bg1"/>
                </a:solidFill>
                <a:latin typeface="Titillium Web" pitchFamily="2" charset="77"/>
              </a:rPr>
              <a:t> </a:t>
            </a:r>
            <a:r>
              <a:rPr lang="it-IT" sz="2400" b="1" dirty="0" err="1">
                <a:solidFill>
                  <a:schemeClr val="bg1"/>
                </a:solidFill>
                <a:latin typeface="Titillium Web" pitchFamily="2" charset="77"/>
              </a:rPr>
              <a:t>message</a:t>
            </a:r>
            <a:r>
              <a:rPr lang="it-IT" sz="2400" b="1" dirty="0">
                <a:solidFill>
                  <a:schemeClr val="bg1"/>
                </a:solidFill>
                <a:latin typeface="Titillium Web" pitchFamily="2" charset="77"/>
              </a:rPr>
              <a:t> del logo</a:t>
            </a:r>
          </a:p>
        </p:txBody>
      </p:sp>
      <p:pic>
        <p:nvPicPr>
          <p:cNvPr id="15" name="Immagine 14" descr="Immagine che contiene schermata, testo, Elementi grafici, grafica&#10;&#10;Descrizione generata automaticamente">
            <a:extLst>
              <a:ext uri="{FF2B5EF4-FFF2-40B4-BE49-F238E27FC236}">
                <a16:creationId xmlns:a16="http://schemas.microsoft.com/office/drawing/2014/main" id="{C4F6BC78-1D0C-B200-9311-568CC678D8CF}"/>
              </a:ext>
            </a:extLst>
          </p:cNvPr>
          <p:cNvPicPr>
            <a:picLocks noChangeAspect="1"/>
          </p:cNvPicPr>
          <p:nvPr/>
        </p:nvPicPr>
        <p:blipFill>
          <a:blip r:embed="rId3"/>
          <a:stretch>
            <a:fillRect/>
          </a:stretch>
        </p:blipFill>
        <p:spPr>
          <a:xfrm>
            <a:off x="6442744" y="1721682"/>
            <a:ext cx="1854324" cy="2116728"/>
          </a:xfrm>
          <a:prstGeom prst="rect">
            <a:avLst/>
          </a:prstGeom>
        </p:spPr>
      </p:pic>
    </p:spTree>
    <p:extLst>
      <p:ext uri="{BB962C8B-B14F-4D97-AF65-F5344CB8AC3E}">
        <p14:creationId xmlns:p14="http://schemas.microsoft.com/office/powerpoint/2010/main" val="821771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94"/>
        <p:cNvGrpSpPr/>
        <p:nvPr/>
      </p:nvGrpSpPr>
      <p:grpSpPr>
        <a:xfrm>
          <a:off x="0" y="0"/>
          <a:ext cx="0" cy="0"/>
          <a:chOff x="0" y="0"/>
          <a:chExt cx="0" cy="0"/>
        </a:xfrm>
      </p:grpSpPr>
      <p:sp>
        <p:nvSpPr>
          <p:cNvPr id="25" name="Rettangolo 24">
            <a:extLst>
              <a:ext uri="{FF2B5EF4-FFF2-40B4-BE49-F238E27FC236}">
                <a16:creationId xmlns:a16="http://schemas.microsoft.com/office/drawing/2014/main" id="{FA1D917C-2096-2C4B-8167-91C9421C3EFE}"/>
              </a:ext>
            </a:extLst>
          </p:cNvPr>
          <p:cNvSpPr/>
          <p:nvPr/>
        </p:nvSpPr>
        <p:spPr>
          <a:xfrm>
            <a:off x="0"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5" name="Shape 95"/>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cxnSp>
        <p:nvCxnSpPr>
          <p:cNvPr id="97" name="Shape 97"/>
          <p:cNvCxnSpPr/>
          <p:nvPr/>
        </p:nvCxnSpPr>
        <p:spPr>
          <a:xfrm rot="10800000">
            <a:off x="925550" y="1040685"/>
            <a:ext cx="7157100" cy="0"/>
          </a:xfrm>
          <a:prstGeom prst="straightConnector1">
            <a:avLst/>
          </a:prstGeom>
          <a:noFill/>
          <a:ln w="9525" cap="flat" cmpd="sng">
            <a:solidFill>
              <a:srgbClr val="CCCCCC"/>
            </a:solidFill>
            <a:prstDash val="solid"/>
            <a:round/>
            <a:headEnd type="none" w="med" len="med"/>
            <a:tailEnd type="none" w="med" len="med"/>
          </a:ln>
        </p:spPr>
      </p:cxnSp>
      <p:sp>
        <p:nvSpPr>
          <p:cNvPr id="98" name="Shape 98"/>
          <p:cNvSpPr txBox="1"/>
          <p:nvPr/>
        </p:nvSpPr>
        <p:spPr>
          <a:xfrm>
            <a:off x="840339" y="1131979"/>
            <a:ext cx="7333751" cy="1348476"/>
          </a:xfrm>
          <a:prstGeom prst="rect">
            <a:avLst/>
          </a:prstGeom>
          <a:noFill/>
          <a:ln>
            <a:noFill/>
          </a:ln>
        </p:spPr>
        <p:txBody>
          <a:bodyPr spcFirstLastPara="1" wrap="square" lIns="91425" tIns="91425" rIns="91425" bIns="91425" anchor="ctr" anchorCtr="0">
            <a:noAutofit/>
          </a:bodyPr>
          <a:lstStyle/>
          <a:p>
            <a:r>
              <a:rPr lang="it-IT" sz="1200" b="0" i="0" u="none" strike="noStrike" dirty="0">
                <a:solidFill>
                  <a:schemeClr val="tx1">
                    <a:lumMod val="50000"/>
                    <a:lumOff val="50000"/>
                  </a:schemeClr>
                </a:solidFill>
                <a:effectLst/>
                <a:latin typeface="Titillium Web" pitchFamily="2" charset="77"/>
              </a:rPr>
              <a:t>Nella terza edizione, il logo mantiene l’iconografia e i simboli principali ideati nella prima edizione per rimarcare la continuità con il progetto originario e la volontà di proseguire nel solco delle azioni già avviate con successo sui territori in questi due anni di progettualità. La riconoscibilità del brand progettuale viene preservata ma al contempo valorizzata attraverso due elementi innovativi: la tridimensionalità delle persone che acquisiscono maggiore importanza attraverso il tratto tridimensionale e l’elemento bambino che riporta al concetto di famiglia, stabilità e integrazione sul territorio.</a:t>
            </a:r>
            <a:endParaRPr lang="it-IT" sz="1200" dirty="0">
              <a:solidFill>
                <a:schemeClr val="tx1">
                  <a:lumMod val="50000"/>
                  <a:lumOff val="50000"/>
                </a:schemeClr>
              </a:solidFill>
              <a:latin typeface="Titillium Web" pitchFamily="2" charset="77"/>
              <a:cs typeface="Arial" panose="020B0604020202020204" pitchFamily="34" charset="0"/>
            </a:endParaRPr>
          </a:p>
        </p:txBody>
      </p:sp>
      <p:pic>
        <p:nvPicPr>
          <p:cNvPr id="2" name="Immagine 1" descr="Immagine che contiene schermata, testo, Elementi grafici, grafica&#10;&#10;Descrizione generata automaticamente">
            <a:extLst>
              <a:ext uri="{FF2B5EF4-FFF2-40B4-BE49-F238E27FC236}">
                <a16:creationId xmlns:a16="http://schemas.microsoft.com/office/drawing/2014/main" id="{CF54DDE4-D309-5998-50F4-5A7D696E8977}"/>
              </a:ext>
            </a:extLst>
          </p:cNvPr>
          <p:cNvPicPr>
            <a:picLocks noChangeAspect="1"/>
          </p:cNvPicPr>
          <p:nvPr/>
        </p:nvPicPr>
        <p:blipFill>
          <a:blip r:embed="rId3"/>
          <a:stretch>
            <a:fillRect/>
          </a:stretch>
        </p:blipFill>
        <p:spPr>
          <a:xfrm>
            <a:off x="3430906" y="2571750"/>
            <a:ext cx="1664249" cy="1899756"/>
          </a:xfrm>
          <a:prstGeom prst="rect">
            <a:avLst/>
          </a:prstGeom>
        </p:spPr>
      </p:pic>
      <p:sp>
        <p:nvSpPr>
          <p:cNvPr id="4" name="Rettangolo 3">
            <a:extLst>
              <a:ext uri="{FF2B5EF4-FFF2-40B4-BE49-F238E27FC236}">
                <a16:creationId xmlns:a16="http://schemas.microsoft.com/office/drawing/2014/main" id="{68A76913-3ABF-96AD-2ED2-351EC8AF7DC7}"/>
              </a:ext>
            </a:extLst>
          </p:cNvPr>
          <p:cNvSpPr/>
          <p:nvPr/>
        </p:nvSpPr>
        <p:spPr>
          <a:xfrm>
            <a:off x="-1" y="505577"/>
            <a:ext cx="3915905"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hape 81">
            <a:extLst>
              <a:ext uri="{FF2B5EF4-FFF2-40B4-BE49-F238E27FC236}">
                <a16:creationId xmlns:a16="http://schemas.microsoft.com/office/drawing/2014/main" id="{289BC633-4C06-3980-D020-85E817EE41EE}"/>
              </a:ext>
            </a:extLst>
          </p:cNvPr>
          <p:cNvSpPr txBox="1"/>
          <p:nvPr/>
        </p:nvSpPr>
        <p:spPr>
          <a:xfrm>
            <a:off x="830937" y="679862"/>
            <a:ext cx="6205294" cy="279300"/>
          </a:xfrm>
          <a:prstGeom prst="rect">
            <a:avLst/>
          </a:prstGeom>
          <a:noFill/>
          <a:ln>
            <a:noFill/>
          </a:ln>
        </p:spPr>
        <p:txBody>
          <a:bodyPr spcFirstLastPara="1" wrap="square" lIns="91425" tIns="91425" rIns="91425" bIns="91425" anchor="ctr" anchorCtr="0">
            <a:noAutofit/>
          </a:bodyPr>
          <a:lstStyle/>
          <a:p>
            <a:r>
              <a:rPr lang="it-IT" sz="2400" b="1" dirty="0">
                <a:solidFill>
                  <a:schemeClr val="bg1"/>
                </a:solidFill>
                <a:latin typeface="Titillium Web" pitchFamily="2" charset="77"/>
              </a:rPr>
              <a:t>Logo 1/2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21"/>
        <p:cNvGrpSpPr/>
        <p:nvPr/>
      </p:nvGrpSpPr>
      <p:grpSpPr>
        <a:xfrm>
          <a:off x="0" y="0"/>
          <a:ext cx="0" cy="0"/>
          <a:chOff x="0" y="0"/>
          <a:chExt cx="0" cy="0"/>
        </a:xfrm>
      </p:grpSpPr>
      <p:sp>
        <p:nvSpPr>
          <p:cNvPr id="25" name="Rettangolo 24">
            <a:extLst>
              <a:ext uri="{FF2B5EF4-FFF2-40B4-BE49-F238E27FC236}">
                <a16:creationId xmlns:a16="http://schemas.microsoft.com/office/drawing/2014/main" id="{E23AA0D7-B94A-C049-B6EA-DD0E7300AF2E}"/>
              </a:ext>
            </a:extLst>
          </p:cNvPr>
          <p:cNvSpPr/>
          <p:nvPr/>
        </p:nvSpPr>
        <p:spPr>
          <a:xfrm>
            <a:off x="0" y="-7753"/>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Shape 95">
            <a:extLst>
              <a:ext uri="{FF2B5EF4-FFF2-40B4-BE49-F238E27FC236}">
                <a16:creationId xmlns:a16="http://schemas.microsoft.com/office/drawing/2014/main" id="{59D400A8-5B62-C54A-9D3B-860E0750A3CC}"/>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cxnSp>
        <p:nvCxnSpPr>
          <p:cNvPr id="27" name="Shape 97">
            <a:extLst>
              <a:ext uri="{FF2B5EF4-FFF2-40B4-BE49-F238E27FC236}">
                <a16:creationId xmlns:a16="http://schemas.microsoft.com/office/drawing/2014/main" id="{16653BFF-C3E9-A64E-A4F3-E4ADF1CAF563}"/>
              </a:ext>
            </a:extLst>
          </p:cNvPr>
          <p:cNvCxnSpPr/>
          <p:nvPr/>
        </p:nvCxnSpPr>
        <p:spPr>
          <a:xfrm rot="10800000">
            <a:off x="925550" y="1040684"/>
            <a:ext cx="7157100" cy="0"/>
          </a:xfrm>
          <a:prstGeom prst="straightConnector1">
            <a:avLst/>
          </a:prstGeom>
          <a:noFill/>
          <a:ln w="9525" cap="flat" cmpd="sng">
            <a:solidFill>
              <a:srgbClr val="CCCCCC"/>
            </a:solidFill>
            <a:prstDash val="solid"/>
            <a:round/>
            <a:headEnd type="none" w="med" len="med"/>
            <a:tailEnd type="none" w="med" len="med"/>
          </a:ln>
        </p:spPr>
      </p:cxnSp>
      <p:sp>
        <p:nvSpPr>
          <p:cNvPr id="28" name="Shape 98">
            <a:extLst>
              <a:ext uri="{FF2B5EF4-FFF2-40B4-BE49-F238E27FC236}">
                <a16:creationId xmlns:a16="http://schemas.microsoft.com/office/drawing/2014/main" id="{BCD9B59E-24EB-0045-81FC-75F5F893974F}"/>
              </a:ext>
            </a:extLst>
          </p:cNvPr>
          <p:cNvSpPr txBox="1"/>
          <p:nvPr/>
        </p:nvSpPr>
        <p:spPr>
          <a:xfrm>
            <a:off x="830937" y="1310852"/>
            <a:ext cx="4865509" cy="3319768"/>
          </a:xfrm>
          <a:prstGeom prst="rect">
            <a:avLst/>
          </a:prstGeom>
          <a:noFill/>
          <a:ln>
            <a:noFill/>
          </a:ln>
        </p:spPr>
        <p:txBody>
          <a:bodyPr spcFirstLastPara="1" wrap="square" lIns="91425" tIns="91425" rIns="91425" bIns="91425" anchor="ctr" anchorCtr="0">
            <a:noAutofit/>
          </a:bodyPr>
          <a:lstStyle/>
          <a:p>
            <a:pPr algn="just"/>
            <a:endParaRPr lang="it-IT" sz="1200" dirty="0">
              <a:solidFill>
                <a:schemeClr val="tx1">
                  <a:lumMod val="50000"/>
                  <a:lumOff val="50000"/>
                </a:schemeClr>
              </a:solidFill>
              <a:latin typeface="Titillium Web" pitchFamily="2" charset="77"/>
              <a:cs typeface="Arial" panose="020B0604020202020204" pitchFamily="34" charset="0"/>
            </a:endParaRPr>
          </a:p>
          <a:p>
            <a:pPr algn="just"/>
            <a:r>
              <a:rPr lang="it-IT" sz="1200" dirty="0">
                <a:solidFill>
                  <a:schemeClr val="tx1">
                    <a:lumMod val="50000"/>
                    <a:lumOff val="50000"/>
                  </a:schemeClr>
                </a:solidFill>
                <a:latin typeface="Titillium Web" pitchFamily="2" charset="77"/>
                <a:cs typeface="Arial" panose="020B0604020202020204" pitchFamily="34" charset="0"/>
              </a:rPr>
              <a:t>Il logo deve essere utilizzato nella sua interezza senza distorcere, modificare o separare gli elementi che lo compongono. Non è possibile prevedere nessuna eccezione a questa applicazione.</a:t>
            </a:r>
          </a:p>
          <a:p>
            <a:pPr algn="just"/>
            <a:endParaRPr lang="it-IT" sz="1200" dirty="0">
              <a:solidFill>
                <a:schemeClr val="tx1">
                  <a:lumMod val="50000"/>
                  <a:lumOff val="50000"/>
                </a:schemeClr>
              </a:solidFill>
              <a:latin typeface="Titillium Web" pitchFamily="2" charset="77"/>
              <a:cs typeface="Arial" panose="020B0604020202020204" pitchFamily="34" charset="0"/>
            </a:endParaRPr>
          </a:p>
          <a:p>
            <a:pPr algn="just"/>
            <a:r>
              <a:rPr lang="it-IT" sz="1200" dirty="0">
                <a:solidFill>
                  <a:schemeClr val="tx1">
                    <a:lumMod val="50000"/>
                    <a:lumOff val="50000"/>
                  </a:schemeClr>
                </a:solidFill>
                <a:latin typeface="Titillium Web" pitchFamily="2" charset="77"/>
                <a:cs typeface="Arial" panose="020B0604020202020204" pitchFamily="34" charset="0"/>
              </a:rPr>
              <a:t>Preferibilmente il logo si applica su fondo bianco e le proporzioni fra simbolo e parte tipografica devono rimanere sempre invariate.</a:t>
            </a:r>
          </a:p>
          <a:p>
            <a:pPr algn="just"/>
            <a:endParaRPr lang="it-IT" sz="1200" dirty="0">
              <a:solidFill>
                <a:schemeClr val="tx1">
                  <a:lumMod val="50000"/>
                  <a:lumOff val="50000"/>
                </a:schemeClr>
              </a:solidFill>
              <a:latin typeface="Titillium Web" pitchFamily="2" charset="77"/>
              <a:cs typeface="Arial" panose="020B0604020202020204" pitchFamily="34" charset="0"/>
            </a:endParaRPr>
          </a:p>
          <a:p>
            <a:pPr algn="just"/>
            <a:endParaRPr lang="it-IT" sz="1200" dirty="0">
              <a:solidFill>
                <a:schemeClr val="tx1">
                  <a:lumMod val="50000"/>
                  <a:lumOff val="50000"/>
                </a:schemeClr>
              </a:solidFill>
              <a:latin typeface="Titillium Web" pitchFamily="2" charset="77"/>
              <a:cs typeface="Arial" panose="020B0604020202020204" pitchFamily="34" charset="0"/>
            </a:endParaRPr>
          </a:p>
        </p:txBody>
      </p:sp>
      <p:cxnSp>
        <p:nvCxnSpPr>
          <p:cNvPr id="4" name="Shape 97">
            <a:extLst>
              <a:ext uri="{FF2B5EF4-FFF2-40B4-BE49-F238E27FC236}">
                <a16:creationId xmlns:a16="http://schemas.microsoft.com/office/drawing/2014/main" id="{450728B5-2E32-32DF-A887-3C01C9654668}"/>
              </a:ext>
            </a:extLst>
          </p:cNvPr>
          <p:cNvCxnSpPr/>
          <p:nvPr/>
        </p:nvCxnSpPr>
        <p:spPr>
          <a:xfrm rot="10800000">
            <a:off x="925550" y="1040685"/>
            <a:ext cx="7157100" cy="0"/>
          </a:xfrm>
          <a:prstGeom prst="straightConnector1">
            <a:avLst/>
          </a:prstGeom>
          <a:noFill/>
          <a:ln w="9525" cap="flat" cmpd="sng">
            <a:solidFill>
              <a:srgbClr val="CCCCCC"/>
            </a:solidFill>
            <a:prstDash val="solid"/>
            <a:round/>
            <a:headEnd type="none" w="med" len="med"/>
            <a:tailEnd type="none" w="med" len="med"/>
          </a:ln>
        </p:spPr>
      </p:cxnSp>
      <p:sp>
        <p:nvSpPr>
          <p:cNvPr id="6" name="Rettangolo 5">
            <a:extLst>
              <a:ext uri="{FF2B5EF4-FFF2-40B4-BE49-F238E27FC236}">
                <a16:creationId xmlns:a16="http://schemas.microsoft.com/office/drawing/2014/main" id="{A6055EF6-3517-EFE8-40A6-7FCB0CC24D2A}"/>
              </a:ext>
            </a:extLst>
          </p:cNvPr>
          <p:cNvSpPr/>
          <p:nvPr/>
        </p:nvSpPr>
        <p:spPr>
          <a:xfrm>
            <a:off x="-1" y="505577"/>
            <a:ext cx="3915905"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hape 81">
            <a:extLst>
              <a:ext uri="{FF2B5EF4-FFF2-40B4-BE49-F238E27FC236}">
                <a16:creationId xmlns:a16="http://schemas.microsoft.com/office/drawing/2014/main" id="{0F079B5E-E429-E3EF-956A-D58EC81FB1E3}"/>
              </a:ext>
            </a:extLst>
          </p:cNvPr>
          <p:cNvSpPr txBox="1"/>
          <p:nvPr/>
        </p:nvSpPr>
        <p:spPr>
          <a:xfrm>
            <a:off x="830937" y="679862"/>
            <a:ext cx="6205294" cy="279300"/>
          </a:xfrm>
          <a:prstGeom prst="rect">
            <a:avLst/>
          </a:prstGeom>
          <a:noFill/>
          <a:ln>
            <a:noFill/>
          </a:ln>
        </p:spPr>
        <p:txBody>
          <a:bodyPr spcFirstLastPara="1" wrap="square" lIns="91425" tIns="91425" rIns="91425" bIns="91425" anchor="ctr" anchorCtr="0">
            <a:noAutofit/>
          </a:bodyPr>
          <a:lstStyle/>
          <a:p>
            <a:r>
              <a:rPr lang="it-IT" sz="2400" b="1" dirty="0">
                <a:solidFill>
                  <a:schemeClr val="bg1"/>
                </a:solidFill>
                <a:latin typeface="Titillium Web" pitchFamily="2" charset="77"/>
              </a:rPr>
              <a:t>Logo 2/2</a:t>
            </a:r>
          </a:p>
        </p:txBody>
      </p:sp>
      <p:pic>
        <p:nvPicPr>
          <p:cNvPr id="8" name="Immagine 7" descr="Immagine che contiene schermata, testo, Elementi grafici, grafica&#10;&#10;Descrizione generata automaticamente">
            <a:extLst>
              <a:ext uri="{FF2B5EF4-FFF2-40B4-BE49-F238E27FC236}">
                <a16:creationId xmlns:a16="http://schemas.microsoft.com/office/drawing/2014/main" id="{627A7886-8A7E-D980-118D-5C5E03ED2D18}"/>
              </a:ext>
            </a:extLst>
          </p:cNvPr>
          <p:cNvPicPr>
            <a:picLocks noChangeAspect="1"/>
          </p:cNvPicPr>
          <p:nvPr/>
        </p:nvPicPr>
        <p:blipFill>
          <a:blip r:embed="rId3"/>
          <a:stretch>
            <a:fillRect/>
          </a:stretch>
        </p:blipFill>
        <p:spPr>
          <a:xfrm>
            <a:off x="6308425" y="1820253"/>
            <a:ext cx="1664249" cy="18997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21"/>
        <p:cNvGrpSpPr/>
        <p:nvPr/>
      </p:nvGrpSpPr>
      <p:grpSpPr>
        <a:xfrm>
          <a:off x="0" y="0"/>
          <a:ext cx="0" cy="0"/>
          <a:chOff x="0" y="0"/>
          <a:chExt cx="0" cy="0"/>
        </a:xfrm>
      </p:grpSpPr>
      <p:sp>
        <p:nvSpPr>
          <p:cNvPr id="25" name="Rettangolo 24">
            <a:extLst>
              <a:ext uri="{FF2B5EF4-FFF2-40B4-BE49-F238E27FC236}">
                <a16:creationId xmlns:a16="http://schemas.microsoft.com/office/drawing/2014/main" id="{E23AA0D7-B94A-C049-B6EA-DD0E7300AF2E}"/>
              </a:ext>
            </a:extLst>
          </p:cNvPr>
          <p:cNvSpPr/>
          <p:nvPr/>
        </p:nvSpPr>
        <p:spPr>
          <a:xfrm>
            <a:off x="0" y="-185980"/>
            <a:ext cx="9144000" cy="5329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Shape 95">
            <a:extLst>
              <a:ext uri="{FF2B5EF4-FFF2-40B4-BE49-F238E27FC236}">
                <a16:creationId xmlns:a16="http://schemas.microsoft.com/office/drawing/2014/main" id="{59D400A8-5B62-C54A-9D3B-860E0750A3CC}"/>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sp>
        <p:nvSpPr>
          <p:cNvPr id="28" name="Shape 98">
            <a:extLst>
              <a:ext uri="{FF2B5EF4-FFF2-40B4-BE49-F238E27FC236}">
                <a16:creationId xmlns:a16="http://schemas.microsoft.com/office/drawing/2014/main" id="{BCD9B59E-24EB-0045-81FC-75F5F893974F}"/>
              </a:ext>
            </a:extLst>
          </p:cNvPr>
          <p:cNvSpPr txBox="1"/>
          <p:nvPr/>
        </p:nvSpPr>
        <p:spPr>
          <a:xfrm>
            <a:off x="840774" y="1094513"/>
            <a:ext cx="5781005" cy="319613"/>
          </a:xfrm>
          <a:prstGeom prst="rect">
            <a:avLst/>
          </a:prstGeom>
          <a:noFill/>
          <a:ln>
            <a:noFill/>
          </a:ln>
        </p:spPr>
        <p:txBody>
          <a:bodyPr spcFirstLastPara="1" wrap="square" lIns="91425" tIns="91425" rIns="91425" bIns="91425" anchor="ctr" anchorCtr="0">
            <a:noAutofit/>
          </a:bodyPr>
          <a:lstStyle/>
          <a:p>
            <a:r>
              <a:rPr lang="it-IT" sz="1200" dirty="0">
                <a:solidFill>
                  <a:schemeClr val="tx1">
                    <a:lumMod val="50000"/>
                    <a:lumOff val="50000"/>
                  </a:schemeClr>
                </a:solidFill>
                <a:latin typeface="Titillium Web" pitchFamily="2" charset="77"/>
                <a:cs typeface="Arial" panose="020B0604020202020204" pitchFamily="34" charset="0"/>
              </a:rPr>
              <a:t>Tutte le variazioni di grandezza vanno eseguite in scala proporzionale</a:t>
            </a:r>
          </a:p>
        </p:txBody>
      </p:sp>
      <p:cxnSp>
        <p:nvCxnSpPr>
          <p:cNvPr id="3" name="Shape 97">
            <a:extLst>
              <a:ext uri="{FF2B5EF4-FFF2-40B4-BE49-F238E27FC236}">
                <a16:creationId xmlns:a16="http://schemas.microsoft.com/office/drawing/2014/main" id="{50C34332-CDF7-0847-CABE-52BD551E0170}"/>
              </a:ext>
            </a:extLst>
          </p:cNvPr>
          <p:cNvCxnSpPr/>
          <p:nvPr/>
        </p:nvCxnSpPr>
        <p:spPr>
          <a:xfrm rot="10800000">
            <a:off x="925550" y="849520"/>
            <a:ext cx="7157100" cy="0"/>
          </a:xfrm>
          <a:prstGeom prst="straightConnector1">
            <a:avLst/>
          </a:prstGeom>
          <a:noFill/>
          <a:ln w="9525" cap="flat" cmpd="sng">
            <a:solidFill>
              <a:srgbClr val="CCCCCC"/>
            </a:solidFill>
            <a:prstDash val="solid"/>
            <a:round/>
            <a:headEnd type="none" w="med" len="med"/>
            <a:tailEnd type="none" w="med" len="med"/>
          </a:ln>
        </p:spPr>
      </p:cxnSp>
      <p:sp>
        <p:nvSpPr>
          <p:cNvPr id="4" name="Rettangolo 3">
            <a:extLst>
              <a:ext uri="{FF2B5EF4-FFF2-40B4-BE49-F238E27FC236}">
                <a16:creationId xmlns:a16="http://schemas.microsoft.com/office/drawing/2014/main" id="{C736B3C5-3B84-D4F8-6BF4-A0E241EC67F7}"/>
              </a:ext>
            </a:extLst>
          </p:cNvPr>
          <p:cNvSpPr/>
          <p:nvPr/>
        </p:nvSpPr>
        <p:spPr>
          <a:xfrm>
            <a:off x="-1" y="317385"/>
            <a:ext cx="3915905"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Shape 117">
            <a:extLst>
              <a:ext uri="{FF2B5EF4-FFF2-40B4-BE49-F238E27FC236}">
                <a16:creationId xmlns:a16="http://schemas.microsoft.com/office/drawing/2014/main" id="{08C92886-702B-254C-A815-5311A878F5DE}"/>
              </a:ext>
            </a:extLst>
          </p:cNvPr>
          <p:cNvSpPr txBox="1"/>
          <p:nvPr/>
        </p:nvSpPr>
        <p:spPr>
          <a:xfrm>
            <a:off x="824813" y="341021"/>
            <a:ext cx="2600313" cy="508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Requisiti</a:t>
            </a:r>
            <a:r>
              <a:rPr lang="en" sz="2400" b="1" dirty="0">
                <a:solidFill>
                  <a:schemeClr val="bg1"/>
                </a:solidFill>
                <a:latin typeface="Titillium Web" pitchFamily="2" charset="77"/>
                <a:ea typeface="Roboto Bk"/>
                <a:cs typeface="Roboto Bk"/>
                <a:sym typeface="Roboto Black"/>
              </a:rPr>
              <a:t> del logo</a:t>
            </a:r>
            <a:endParaRPr sz="2400" b="1" dirty="0">
              <a:solidFill>
                <a:schemeClr val="bg1"/>
              </a:solidFill>
              <a:latin typeface="Titillium Web" pitchFamily="2" charset="77"/>
              <a:ea typeface="Roboto Bk"/>
              <a:cs typeface="Roboto Bk"/>
              <a:sym typeface="Roboto Black"/>
            </a:endParaRPr>
          </a:p>
        </p:txBody>
      </p:sp>
      <p:pic>
        <p:nvPicPr>
          <p:cNvPr id="6" name="Immagine 5" descr="Immagine che contiene schermata, testo, Elementi grafici, grafica&#10;&#10;Descrizione generata automaticamente">
            <a:extLst>
              <a:ext uri="{FF2B5EF4-FFF2-40B4-BE49-F238E27FC236}">
                <a16:creationId xmlns:a16="http://schemas.microsoft.com/office/drawing/2014/main" id="{1FFD8301-9448-D4B4-A7B3-F3C69F3319E9}"/>
              </a:ext>
            </a:extLst>
          </p:cNvPr>
          <p:cNvPicPr>
            <a:picLocks noChangeAspect="1"/>
          </p:cNvPicPr>
          <p:nvPr/>
        </p:nvPicPr>
        <p:blipFill>
          <a:blip r:embed="rId3"/>
          <a:stretch>
            <a:fillRect/>
          </a:stretch>
        </p:blipFill>
        <p:spPr>
          <a:xfrm>
            <a:off x="961749" y="1952786"/>
            <a:ext cx="1374357" cy="1568842"/>
          </a:xfrm>
          <a:prstGeom prst="rect">
            <a:avLst/>
          </a:prstGeom>
        </p:spPr>
      </p:pic>
      <p:pic>
        <p:nvPicPr>
          <p:cNvPr id="12" name="Immagine 11" descr="Immagine che contiene schermata, testo, Elementi grafici, grafica&#10;&#10;Descrizione generata automaticamente">
            <a:extLst>
              <a:ext uri="{FF2B5EF4-FFF2-40B4-BE49-F238E27FC236}">
                <a16:creationId xmlns:a16="http://schemas.microsoft.com/office/drawing/2014/main" id="{886A497E-D6D6-FEE0-801D-DB6E3AA87246}"/>
              </a:ext>
            </a:extLst>
          </p:cNvPr>
          <p:cNvPicPr>
            <a:picLocks noChangeAspect="1"/>
          </p:cNvPicPr>
          <p:nvPr/>
        </p:nvPicPr>
        <p:blipFill>
          <a:blip r:embed="rId3"/>
          <a:stretch>
            <a:fillRect/>
          </a:stretch>
        </p:blipFill>
        <p:spPr>
          <a:xfrm>
            <a:off x="2793053" y="2783608"/>
            <a:ext cx="1031211" cy="1177137"/>
          </a:xfrm>
          <a:prstGeom prst="rect">
            <a:avLst/>
          </a:prstGeom>
        </p:spPr>
      </p:pic>
      <p:pic>
        <p:nvPicPr>
          <p:cNvPr id="13" name="Immagine 12" descr="Immagine che contiene schermata, testo, Elementi grafici, grafica&#10;&#10;Descrizione generata automaticamente">
            <a:extLst>
              <a:ext uri="{FF2B5EF4-FFF2-40B4-BE49-F238E27FC236}">
                <a16:creationId xmlns:a16="http://schemas.microsoft.com/office/drawing/2014/main" id="{26DDE1F2-6E40-628C-63AA-4BD88C13D3DF}"/>
              </a:ext>
            </a:extLst>
          </p:cNvPr>
          <p:cNvPicPr>
            <a:picLocks noChangeAspect="1"/>
          </p:cNvPicPr>
          <p:nvPr/>
        </p:nvPicPr>
        <p:blipFill>
          <a:blip r:embed="rId3"/>
          <a:stretch>
            <a:fillRect/>
          </a:stretch>
        </p:blipFill>
        <p:spPr>
          <a:xfrm>
            <a:off x="4368715" y="3287994"/>
            <a:ext cx="781492" cy="892080"/>
          </a:xfrm>
          <a:prstGeom prst="rect">
            <a:avLst/>
          </a:prstGeom>
        </p:spPr>
      </p:pic>
      <p:pic>
        <p:nvPicPr>
          <p:cNvPr id="14" name="Immagine 13" descr="Immagine che contiene schermata, testo, Elementi grafici, grafica&#10;&#10;Descrizione generata automaticamente">
            <a:extLst>
              <a:ext uri="{FF2B5EF4-FFF2-40B4-BE49-F238E27FC236}">
                <a16:creationId xmlns:a16="http://schemas.microsoft.com/office/drawing/2014/main" id="{25B8920B-280F-E87A-3171-9EA781C31364}"/>
              </a:ext>
            </a:extLst>
          </p:cNvPr>
          <p:cNvPicPr>
            <a:picLocks noChangeAspect="1"/>
          </p:cNvPicPr>
          <p:nvPr/>
        </p:nvPicPr>
        <p:blipFill>
          <a:blip r:embed="rId3"/>
          <a:stretch>
            <a:fillRect/>
          </a:stretch>
        </p:blipFill>
        <p:spPr>
          <a:xfrm>
            <a:off x="5670573" y="3792779"/>
            <a:ext cx="678566" cy="774589"/>
          </a:xfrm>
          <a:prstGeom prst="rect">
            <a:avLst/>
          </a:prstGeom>
        </p:spPr>
      </p:pic>
      <p:pic>
        <p:nvPicPr>
          <p:cNvPr id="15" name="Immagine 14" descr="Immagine che contiene schermata, testo, Elementi grafici, grafica&#10;&#10;Descrizione generata automaticamente">
            <a:extLst>
              <a:ext uri="{FF2B5EF4-FFF2-40B4-BE49-F238E27FC236}">
                <a16:creationId xmlns:a16="http://schemas.microsoft.com/office/drawing/2014/main" id="{1E48FD58-E668-54AE-BBBD-852940DE9FBA}"/>
              </a:ext>
            </a:extLst>
          </p:cNvPr>
          <p:cNvPicPr>
            <a:picLocks noChangeAspect="1"/>
          </p:cNvPicPr>
          <p:nvPr/>
        </p:nvPicPr>
        <p:blipFill>
          <a:blip r:embed="rId3"/>
          <a:stretch>
            <a:fillRect/>
          </a:stretch>
        </p:blipFill>
        <p:spPr>
          <a:xfrm>
            <a:off x="6939659" y="4129241"/>
            <a:ext cx="484104" cy="552609"/>
          </a:xfrm>
          <a:prstGeom prst="rect">
            <a:avLst/>
          </a:prstGeom>
        </p:spPr>
      </p:pic>
    </p:spTree>
    <p:extLst>
      <p:ext uri="{BB962C8B-B14F-4D97-AF65-F5344CB8AC3E}">
        <p14:creationId xmlns:p14="http://schemas.microsoft.com/office/powerpoint/2010/main" val="1635081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21"/>
        <p:cNvGrpSpPr/>
        <p:nvPr/>
      </p:nvGrpSpPr>
      <p:grpSpPr>
        <a:xfrm>
          <a:off x="0" y="0"/>
          <a:ext cx="0" cy="0"/>
          <a:chOff x="0" y="0"/>
          <a:chExt cx="0" cy="0"/>
        </a:xfrm>
      </p:grpSpPr>
      <p:sp>
        <p:nvSpPr>
          <p:cNvPr id="25" name="Rettangolo 24">
            <a:extLst>
              <a:ext uri="{FF2B5EF4-FFF2-40B4-BE49-F238E27FC236}">
                <a16:creationId xmlns:a16="http://schemas.microsoft.com/office/drawing/2014/main" id="{E23AA0D7-B94A-C049-B6EA-DD0E7300AF2E}"/>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Shape 95">
            <a:extLst>
              <a:ext uri="{FF2B5EF4-FFF2-40B4-BE49-F238E27FC236}">
                <a16:creationId xmlns:a16="http://schemas.microsoft.com/office/drawing/2014/main" id="{59D400A8-5B62-C54A-9D3B-860E0750A3CC}"/>
              </a:ext>
            </a:extLst>
          </p:cNvPr>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sp>
        <p:nvSpPr>
          <p:cNvPr id="28" name="Shape 98">
            <a:extLst>
              <a:ext uri="{FF2B5EF4-FFF2-40B4-BE49-F238E27FC236}">
                <a16:creationId xmlns:a16="http://schemas.microsoft.com/office/drawing/2014/main" id="{BCD9B59E-24EB-0045-81FC-75F5F893974F}"/>
              </a:ext>
            </a:extLst>
          </p:cNvPr>
          <p:cNvSpPr txBox="1"/>
          <p:nvPr/>
        </p:nvSpPr>
        <p:spPr>
          <a:xfrm>
            <a:off x="844134" y="1473696"/>
            <a:ext cx="3871225" cy="3241078"/>
          </a:xfrm>
          <a:prstGeom prst="rect">
            <a:avLst/>
          </a:prstGeom>
          <a:noFill/>
          <a:ln>
            <a:noFill/>
          </a:ln>
        </p:spPr>
        <p:txBody>
          <a:bodyPr spcFirstLastPara="1" wrap="square" lIns="91425" tIns="91425" rIns="91425" bIns="91425" anchor="ctr" anchorCtr="0">
            <a:noAutofit/>
          </a:bodyPr>
          <a:lstStyle/>
          <a:p>
            <a:pPr algn="just"/>
            <a:r>
              <a:rPr lang="it-IT" sz="1200" i="1" dirty="0">
                <a:solidFill>
                  <a:schemeClr val="tx1">
                    <a:lumMod val="50000"/>
                    <a:lumOff val="50000"/>
                  </a:schemeClr>
                </a:solidFill>
                <a:latin typeface="Titillium Web" pitchFamily="2" charset="77"/>
                <a:cs typeface="Arial" panose="020B0604020202020204" pitchFamily="34" charset="0"/>
              </a:rPr>
              <a:t>Il logo deve essere:</a:t>
            </a:r>
          </a:p>
          <a:p>
            <a:pPr marL="171450" indent="-171450" algn="just">
              <a:buFont typeface="Arial" panose="020B0604020202020204" pitchFamily="34" charset="0"/>
              <a:buChar char="•"/>
            </a:pPr>
            <a:r>
              <a:rPr lang="it-IT" sz="1200" dirty="0">
                <a:solidFill>
                  <a:schemeClr val="tx1">
                    <a:lumMod val="50000"/>
                    <a:lumOff val="50000"/>
                  </a:schemeClr>
                </a:solidFill>
                <a:latin typeface="Titillium Web" pitchFamily="2" charset="77"/>
                <a:cs typeface="Arial" panose="020B0604020202020204" pitchFamily="34" charset="0"/>
              </a:rPr>
              <a:t>sempre a colori, tranne casi giustificati di monocromia;</a:t>
            </a:r>
          </a:p>
          <a:p>
            <a:pPr marL="171450" indent="-171450" algn="just">
              <a:buFont typeface="Arial" panose="020B0604020202020204" pitchFamily="34" charset="0"/>
              <a:buChar char="•"/>
            </a:pPr>
            <a:r>
              <a:rPr lang="it-IT" sz="1200" dirty="0">
                <a:solidFill>
                  <a:schemeClr val="tx1">
                    <a:lumMod val="50000"/>
                    <a:lumOff val="50000"/>
                  </a:schemeClr>
                </a:solidFill>
                <a:latin typeface="Titillium Web" pitchFamily="2" charset="77"/>
                <a:cs typeface="Arial" panose="020B0604020202020204" pitchFamily="34" charset="0"/>
              </a:rPr>
              <a:t>in posizione di primo piano, sempre chiaramente visibile;</a:t>
            </a:r>
          </a:p>
          <a:p>
            <a:pPr marL="171450" indent="-171450" algn="just">
              <a:buFont typeface="Arial" panose="020B0604020202020204" pitchFamily="34" charset="0"/>
              <a:buChar char="•"/>
            </a:pPr>
            <a:r>
              <a:rPr lang="it-IT" sz="1200" dirty="0">
                <a:solidFill>
                  <a:schemeClr val="tx1">
                    <a:lumMod val="50000"/>
                    <a:lumOff val="50000"/>
                  </a:schemeClr>
                </a:solidFill>
                <a:latin typeface="Titillium Web" pitchFamily="2" charset="77"/>
                <a:cs typeface="Arial" panose="020B0604020202020204" pitchFamily="34" charset="0"/>
              </a:rPr>
              <a:t>di proporzioni adeguate rispetto alle dimensioni del materia-le/documento utilizzato;</a:t>
            </a:r>
          </a:p>
          <a:p>
            <a:pPr marL="171450" indent="-171450" algn="just">
              <a:buFont typeface="Arial" panose="020B0604020202020204" pitchFamily="34" charset="0"/>
              <a:buChar char="•"/>
            </a:pPr>
            <a:r>
              <a:rPr lang="it-IT" sz="1200" dirty="0">
                <a:solidFill>
                  <a:schemeClr val="tx1">
                    <a:lumMod val="50000"/>
                    <a:lumOff val="50000"/>
                  </a:schemeClr>
                </a:solidFill>
                <a:latin typeface="Titillium Web" pitchFamily="2" charset="77"/>
                <a:cs typeface="Arial" panose="020B0604020202020204" pitchFamily="34" charset="0"/>
              </a:rPr>
              <a:t>in un sito web, deve essere visibile all’interno dell’area di visualizzazione del dispositivo digitale, senza che l’utente debba scorrere la pagina verso il basso;</a:t>
            </a:r>
          </a:p>
          <a:p>
            <a:pPr marL="171450" indent="-171450" algn="just">
              <a:buFont typeface="Arial" panose="020B0604020202020204" pitchFamily="34" charset="0"/>
              <a:buChar char="•"/>
            </a:pPr>
            <a:endParaRPr lang="it-IT" sz="1200" dirty="0">
              <a:solidFill>
                <a:schemeClr val="tx1">
                  <a:lumMod val="50000"/>
                  <a:lumOff val="50000"/>
                </a:schemeClr>
              </a:solidFill>
              <a:latin typeface="Titillium Web" pitchFamily="2" charset="77"/>
              <a:cs typeface="Arial" panose="020B0604020202020204" pitchFamily="34" charset="0"/>
            </a:endParaRPr>
          </a:p>
          <a:p>
            <a:pPr algn="just"/>
            <a:r>
              <a:rPr lang="it-IT" sz="1200" i="1" dirty="0">
                <a:solidFill>
                  <a:schemeClr val="tx1">
                    <a:lumMod val="50000"/>
                    <a:lumOff val="50000"/>
                  </a:schemeClr>
                </a:solidFill>
                <a:latin typeface="Titillium Web" pitchFamily="2" charset="77"/>
                <a:cs typeface="Arial" panose="020B0604020202020204" pitchFamily="34" charset="0"/>
              </a:rPr>
              <a:t>Inoltre:</a:t>
            </a:r>
          </a:p>
          <a:p>
            <a:pPr marL="171450" indent="-171450" algn="just">
              <a:buFont typeface="Arial" panose="020B0604020202020204" pitchFamily="34" charset="0"/>
              <a:buChar char="•"/>
            </a:pPr>
            <a:r>
              <a:rPr lang="it-IT" sz="1200" dirty="0">
                <a:solidFill>
                  <a:schemeClr val="tx1">
                    <a:lumMod val="50000"/>
                    <a:lumOff val="50000"/>
                  </a:schemeClr>
                </a:solidFill>
                <a:latin typeface="Titillium Web" pitchFamily="2" charset="77"/>
                <a:cs typeface="Arial" panose="020B0604020202020204" pitchFamily="34" charset="0"/>
              </a:rPr>
              <a:t>quando si ridimensiona, deve rimanere in proporzione e non deve essere distorto;</a:t>
            </a:r>
          </a:p>
          <a:p>
            <a:pPr marL="171450" indent="-171450" algn="just">
              <a:buFont typeface="Arial" panose="020B0604020202020204" pitchFamily="34" charset="0"/>
              <a:buChar char="•"/>
            </a:pPr>
            <a:r>
              <a:rPr lang="it-IT" sz="1200" dirty="0">
                <a:solidFill>
                  <a:schemeClr val="tx1">
                    <a:lumMod val="50000"/>
                    <a:lumOff val="50000"/>
                  </a:schemeClr>
                </a:solidFill>
                <a:latin typeface="Titillium Web" pitchFamily="2" charset="77"/>
                <a:cs typeface="Arial" panose="020B0604020202020204" pitchFamily="34" charset="0"/>
              </a:rPr>
              <a:t>deve essere evitata la </a:t>
            </a:r>
            <a:r>
              <a:rPr lang="it-IT" sz="1200" dirty="0" err="1">
                <a:solidFill>
                  <a:schemeClr val="tx1">
                    <a:lumMod val="50000"/>
                    <a:lumOff val="50000"/>
                  </a:schemeClr>
                </a:solidFill>
                <a:latin typeface="Titillium Web" pitchFamily="2" charset="77"/>
                <a:cs typeface="Arial" panose="020B0604020202020204" pitchFamily="34" charset="0"/>
              </a:rPr>
              <a:t>pixelatura</a:t>
            </a:r>
            <a:r>
              <a:rPr lang="it-IT" sz="1200" dirty="0">
                <a:solidFill>
                  <a:schemeClr val="tx1">
                    <a:lumMod val="50000"/>
                    <a:lumOff val="50000"/>
                  </a:schemeClr>
                </a:solidFill>
                <a:latin typeface="Titillium Web" pitchFamily="2" charset="77"/>
                <a:cs typeface="Arial" panose="020B0604020202020204" pitchFamily="34" charset="0"/>
              </a:rPr>
              <a:t> o sfocatura risultante dall’uso di un formato non corretto e/o di una risoluzione insufficiente.</a:t>
            </a:r>
          </a:p>
        </p:txBody>
      </p:sp>
      <p:cxnSp>
        <p:nvCxnSpPr>
          <p:cNvPr id="2" name="Shape 97">
            <a:extLst>
              <a:ext uri="{FF2B5EF4-FFF2-40B4-BE49-F238E27FC236}">
                <a16:creationId xmlns:a16="http://schemas.microsoft.com/office/drawing/2014/main" id="{1D42C50D-5270-C029-E060-1B3633D1C5E6}"/>
              </a:ext>
            </a:extLst>
          </p:cNvPr>
          <p:cNvCxnSpPr/>
          <p:nvPr/>
        </p:nvCxnSpPr>
        <p:spPr>
          <a:xfrm rot="10800000">
            <a:off x="925550" y="1119805"/>
            <a:ext cx="7157100" cy="0"/>
          </a:xfrm>
          <a:prstGeom prst="straightConnector1">
            <a:avLst/>
          </a:prstGeom>
          <a:noFill/>
          <a:ln w="9525" cap="flat" cmpd="sng">
            <a:solidFill>
              <a:srgbClr val="CCCCCC"/>
            </a:solidFill>
            <a:prstDash val="solid"/>
            <a:round/>
            <a:headEnd type="none" w="med" len="med"/>
            <a:tailEnd type="none" w="med" len="med"/>
          </a:ln>
        </p:spPr>
      </p:cxnSp>
      <p:sp>
        <p:nvSpPr>
          <p:cNvPr id="4" name="Rettangolo 3">
            <a:extLst>
              <a:ext uri="{FF2B5EF4-FFF2-40B4-BE49-F238E27FC236}">
                <a16:creationId xmlns:a16="http://schemas.microsoft.com/office/drawing/2014/main" id="{B1313714-CD5F-222C-80FF-C8E425E6686A}"/>
              </a:ext>
            </a:extLst>
          </p:cNvPr>
          <p:cNvSpPr/>
          <p:nvPr/>
        </p:nvSpPr>
        <p:spPr>
          <a:xfrm>
            <a:off x="-1" y="587670"/>
            <a:ext cx="3915905"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Shape 117">
            <a:extLst>
              <a:ext uri="{FF2B5EF4-FFF2-40B4-BE49-F238E27FC236}">
                <a16:creationId xmlns:a16="http://schemas.microsoft.com/office/drawing/2014/main" id="{08C92886-702B-254C-A815-5311A878F5DE}"/>
              </a:ext>
            </a:extLst>
          </p:cNvPr>
          <p:cNvSpPr txBox="1"/>
          <p:nvPr/>
        </p:nvSpPr>
        <p:spPr>
          <a:xfrm>
            <a:off x="745434" y="605576"/>
            <a:ext cx="2910279" cy="508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Dimensioni</a:t>
            </a:r>
            <a:r>
              <a:rPr lang="en" sz="2400" b="1" dirty="0">
                <a:solidFill>
                  <a:schemeClr val="bg1"/>
                </a:solidFill>
                <a:latin typeface="Titillium Web" pitchFamily="2" charset="77"/>
                <a:ea typeface="Roboto Bk"/>
                <a:cs typeface="Roboto Bk"/>
                <a:sym typeface="Roboto Black"/>
              </a:rPr>
              <a:t> del logo</a:t>
            </a:r>
            <a:endParaRPr sz="2400" b="1" dirty="0">
              <a:solidFill>
                <a:schemeClr val="bg1"/>
              </a:solidFill>
              <a:latin typeface="Titillium Web" pitchFamily="2" charset="77"/>
              <a:ea typeface="Roboto Bk"/>
              <a:cs typeface="Roboto Bk"/>
              <a:sym typeface="Roboto Black"/>
            </a:endParaRPr>
          </a:p>
        </p:txBody>
      </p:sp>
      <p:pic>
        <p:nvPicPr>
          <p:cNvPr id="6" name="Immagine 5" descr="Immagine che contiene schermata, testo, Elementi grafici, grafica&#10;&#10;Descrizione generata automaticamente">
            <a:extLst>
              <a:ext uri="{FF2B5EF4-FFF2-40B4-BE49-F238E27FC236}">
                <a16:creationId xmlns:a16="http://schemas.microsoft.com/office/drawing/2014/main" id="{1E153074-8C33-AEB1-7A88-F60E8F91E1D6}"/>
              </a:ext>
            </a:extLst>
          </p:cNvPr>
          <p:cNvPicPr>
            <a:picLocks noChangeAspect="1"/>
          </p:cNvPicPr>
          <p:nvPr/>
        </p:nvPicPr>
        <p:blipFill>
          <a:blip r:embed="rId3"/>
          <a:stretch>
            <a:fillRect/>
          </a:stretch>
        </p:blipFill>
        <p:spPr>
          <a:xfrm>
            <a:off x="6362055" y="1746771"/>
            <a:ext cx="968644" cy="1105716"/>
          </a:xfrm>
          <a:prstGeom prst="rect">
            <a:avLst/>
          </a:prstGeom>
        </p:spPr>
      </p:pic>
      <p:pic>
        <p:nvPicPr>
          <p:cNvPr id="11" name="Immagine 10" descr="Immagine che contiene schermata, testo, Elementi grafici, grafica&#10;&#10;Descrizione generata automaticamente">
            <a:extLst>
              <a:ext uri="{FF2B5EF4-FFF2-40B4-BE49-F238E27FC236}">
                <a16:creationId xmlns:a16="http://schemas.microsoft.com/office/drawing/2014/main" id="{3C0E9C12-79F9-4112-3BFE-1F2971C4A331}"/>
              </a:ext>
            </a:extLst>
          </p:cNvPr>
          <p:cNvPicPr>
            <a:picLocks noChangeAspect="1"/>
          </p:cNvPicPr>
          <p:nvPr/>
        </p:nvPicPr>
        <p:blipFill>
          <a:blip r:embed="rId3"/>
          <a:stretch>
            <a:fillRect/>
          </a:stretch>
        </p:blipFill>
        <p:spPr>
          <a:xfrm>
            <a:off x="5173852" y="3237746"/>
            <a:ext cx="968644" cy="610398"/>
          </a:xfrm>
          <a:prstGeom prst="rect">
            <a:avLst/>
          </a:prstGeom>
        </p:spPr>
      </p:pic>
      <p:pic>
        <p:nvPicPr>
          <p:cNvPr id="12" name="Immagine 11" descr="Immagine che contiene schermata, testo, Elementi grafici, grafica&#10;&#10;Descrizione generata automaticamente">
            <a:extLst>
              <a:ext uri="{FF2B5EF4-FFF2-40B4-BE49-F238E27FC236}">
                <a16:creationId xmlns:a16="http://schemas.microsoft.com/office/drawing/2014/main" id="{1784B061-7083-A461-25F8-B915164F5974}"/>
              </a:ext>
            </a:extLst>
          </p:cNvPr>
          <p:cNvPicPr>
            <a:picLocks noChangeAspect="1"/>
          </p:cNvPicPr>
          <p:nvPr/>
        </p:nvPicPr>
        <p:blipFill>
          <a:blip r:embed="rId3"/>
          <a:stretch>
            <a:fillRect/>
          </a:stretch>
        </p:blipFill>
        <p:spPr>
          <a:xfrm>
            <a:off x="6491361" y="3058332"/>
            <a:ext cx="532800" cy="956528"/>
          </a:xfrm>
          <a:prstGeom prst="rect">
            <a:avLst/>
          </a:prstGeom>
        </p:spPr>
      </p:pic>
      <p:cxnSp>
        <p:nvCxnSpPr>
          <p:cNvPr id="16" name="Connettore 1 15">
            <a:extLst>
              <a:ext uri="{FF2B5EF4-FFF2-40B4-BE49-F238E27FC236}">
                <a16:creationId xmlns:a16="http://schemas.microsoft.com/office/drawing/2014/main" id="{FF92699F-3E1C-604C-A9DD-79746AAF1C00}"/>
              </a:ext>
            </a:extLst>
          </p:cNvPr>
          <p:cNvCxnSpPr/>
          <p:nvPr/>
        </p:nvCxnSpPr>
        <p:spPr>
          <a:xfrm flipV="1">
            <a:off x="6315559" y="3099661"/>
            <a:ext cx="984143" cy="8446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Connettore 1 2">
            <a:extLst>
              <a:ext uri="{FF2B5EF4-FFF2-40B4-BE49-F238E27FC236}">
                <a16:creationId xmlns:a16="http://schemas.microsoft.com/office/drawing/2014/main" id="{E79E77E3-CFF1-E84C-A091-C4CCB716F8C6}"/>
              </a:ext>
            </a:extLst>
          </p:cNvPr>
          <p:cNvCxnSpPr/>
          <p:nvPr/>
        </p:nvCxnSpPr>
        <p:spPr>
          <a:xfrm flipV="1">
            <a:off x="5199681" y="3099661"/>
            <a:ext cx="984143" cy="8446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Immagine 12" descr="Immagine che contiene schermata, testo, Elementi grafici, grafica&#10;&#10;Descrizione generata automaticamente">
            <a:extLst>
              <a:ext uri="{FF2B5EF4-FFF2-40B4-BE49-F238E27FC236}">
                <a16:creationId xmlns:a16="http://schemas.microsoft.com/office/drawing/2014/main" id="{C8456076-CE9E-C330-C666-B322F38C8E7D}"/>
              </a:ext>
            </a:extLst>
          </p:cNvPr>
          <p:cNvPicPr>
            <a:picLocks noChangeAspect="1"/>
          </p:cNvPicPr>
          <p:nvPr/>
        </p:nvPicPr>
        <p:blipFill>
          <a:blip r:embed="rId3"/>
          <a:stretch>
            <a:fillRect/>
          </a:stretch>
        </p:blipFill>
        <p:spPr>
          <a:xfrm>
            <a:off x="7311426" y="3355574"/>
            <a:ext cx="1073758" cy="362043"/>
          </a:xfrm>
          <a:prstGeom prst="rect">
            <a:avLst/>
          </a:prstGeom>
        </p:spPr>
      </p:pic>
      <p:cxnSp>
        <p:nvCxnSpPr>
          <p:cNvPr id="17" name="Connettore 1 16">
            <a:extLst>
              <a:ext uri="{FF2B5EF4-FFF2-40B4-BE49-F238E27FC236}">
                <a16:creationId xmlns:a16="http://schemas.microsoft.com/office/drawing/2014/main" id="{652E4097-A9F8-A94E-9272-2581DB941C4D}"/>
              </a:ext>
            </a:extLst>
          </p:cNvPr>
          <p:cNvCxnSpPr/>
          <p:nvPr/>
        </p:nvCxnSpPr>
        <p:spPr>
          <a:xfrm flipV="1">
            <a:off x="7284203" y="3099661"/>
            <a:ext cx="984143" cy="8446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133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47"/>
        <p:cNvGrpSpPr/>
        <p:nvPr/>
      </p:nvGrpSpPr>
      <p:grpSpPr>
        <a:xfrm>
          <a:off x="0" y="0"/>
          <a:ext cx="0" cy="0"/>
          <a:chOff x="0" y="0"/>
          <a:chExt cx="0" cy="0"/>
        </a:xfrm>
      </p:grpSpPr>
      <p:sp>
        <p:nvSpPr>
          <p:cNvPr id="28" name="Rettangolo 27">
            <a:extLst>
              <a:ext uri="{FF2B5EF4-FFF2-40B4-BE49-F238E27FC236}">
                <a16:creationId xmlns:a16="http://schemas.microsoft.com/office/drawing/2014/main" id="{DF1A1A60-C3BC-B346-8BD0-A7286AF7B158}"/>
              </a:ext>
            </a:extLst>
          </p:cNvPr>
          <p:cNvSpPr/>
          <p:nvPr/>
        </p:nvSpPr>
        <p:spPr>
          <a:xfrm>
            <a:off x="0" y="-10046"/>
            <a:ext cx="9184193" cy="5153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a:t>
            </a:r>
          </a:p>
        </p:txBody>
      </p:sp>
      <p:pic>
        <p:nvPicPr>
          <p:cNvPr id="5" name="Immagine 4" descr="Immagine che contiene testo, schermata, Carattere&#10;&#10;Descrizione generata automaticamente">
            <a:extLst>
              <a:ext uri="{FF2B5EF4-FFF2-40B4-BE49-F238E27FC236}">
                <a16:creationId xmlns:a16="http://schemas.microsoft.com/office/drawing/2014/main" id="{37BCA323-00DC-9726-9F03-B863624F9100}"/>
              </a:ext>
            </a:extLst>
          </p:cNvPr>
          <p:cNvPicPr>
            <a:picLocks noChangeAspect="1"/>
          </p:cNvPicPr>
          <p:nvPr/>
        </p:nvPicPr>
        <p:blipFill>
          <a:blip r:embed="rId3"/>
          <a:stretch>
            <a:fillRect/>
          </a:stretch>
        </p:blipFill>
        <p:spPr>
          <a:xfrm>
            <a:off x="4293429" y="3154583"/>
            <a:ext cx="4708801" cy="1431034"/>
          </a:xfrm>
          <a:prstGeom prst="rect">
            <a:avLst/>
          </a:prstGeom>
        </p:spPr>
      </p:pic>
      <p:sp>
        <p:nvSpPr>
          <p:cNvPr id="148" name="Shape 148"/>
          <p:cNvSpPr txBox="1"/>
          <p:nvPr/>
        </p:nvSpPr>
        <p:spPr>
          <a:xfrm>
            <a:off x="7311426" y="461650"/>
            <a:ext cx="863100" cy="8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latin typeface="Roboto Bk"/>
                <a:ea typeface="Roboto Bk"/>
                <a:cs typeface="Roboto Bk"/>
                <a:sym typeface="Roboto Black"/>
              </a:rPr>
              <a:t>A</a:t>
            </a:r>
            <a:endParaRPr sz="6000">
              <a:solidFill>
                <a:srgbClr val="FFFFFF"/>
              </a:solidFill>
              <a:latin typeface="Roboto Bk"/>
              <a:ea typeface="Roboto Bk"/>
              <a:cs typeface="Roboto Bk"/>
              <a:sym typeface="Roboto Black"/>
            </a:endParaRPr>
          </a:p>
        </p:txBody>
      </p:sp>
      <p:cxnSp>
        <p:nvCxnSpPr>
          <p:cNvPr id="150" name="Shape 150"/>
          <p:cNvCxnSpPr>
            <a:cxnSpLocks/>
          </p:cNvCxnSpPr>
          <p:nvPr/>
        </p:nvCxnSpPr>
        <p:spPr>
          <a:xfrm flipH="1">
            <a:off x="925550" y="1030877"/>
            <a:ext cx="7869311" cy="0"/>
          </a:xfrm>
          <a:prstGeom prst="straightConnector1">
            <a:avLst/>
          </a:prstGeom>
          <a:noFill/>
          <a:ln w="9525" cap="flat" cmpd="sng">
            <a:solidFill>
              <a:srgbClr val="CCCCCC"/>
            </a:solidFill>
            <a:prstDash val="solid"/>
            <a:round/>
            <a:headEnd type="none" w="med" len="med"/>
            <a:tailEnd type="none" w="med" len="med"/>
          </a:ln>
        </p:spPr>
      </p:cxnSp>
      <p:sp>
        <p:nvSpPr>
          <p:cNvPr id="30" name="Shape 98">
            <a:extLst>
              <a:ext uri="{FF2B5EF4-FFF2-40B4-BE49-F238E27FC236}">
                <a16:creationId xmlns:a16="http://schemas.microsoft.com/office/drawing/2014/main" id="{E9BDF26E-BCFE-8340-AC8E-9598D269B3DC}"/>
              </a:ext>
            </a:extLst>
          </p:cNvPr>
          <p:cNvSpPr txBox="1"/>
          <p:nvPr/>
        </p:nvSpPr>
        <p:spPr>
          <a:xfrm>
            <a:off x="378470" y="1942181"/>
            <a:ext cx="3980993" cy="2439038"/>
          </a:xfrm>
          <a:prstGeom prst="rect">
            <a:avLst/>
          </a:prstGeom>
          <a:noFill/>
          <a:ln>
            <a:noFill/>
          </a:ln>
        </p:spPr>
        <p:txBody>
          <a:bodyPr spcFirstLastPara="1" wrap="square" lIns="91425" tIns="91425" rIns="91425" bIns="91425" anchor="ctr" anchorCtr="0">
            <a:noAutofit/>
          </a:bodyPr>
          <a:lstStyle/>
          <a:p>
            <a:pPr algn="just"/>
            <a:r>
              <a:rPr lang="it-IT" sz="1200" dirty="0">
                <a:solidFill>
                  <a:schemeClr val="tx1">
                    <a:lumMod val="50000"/>
                    <a:lumOff val="50000"/>
                  </a:schemeClr>
                </a:solidFill>
                <a:latin typeface="Titillium Web" pitchFamily="2" charset="77"/>
                <a:cs typeface="Arial" panose="020B0604020202020204" pitchFamily="34" charset="0"/>
              </a:rPr>
              <a:t>Per ragioni di visibilità e integrità il logo deve essere sempre circondato da uno spazio libero, o “zona protetta”, con cui non deve interferire alcun altro elemento (testo, immagini, disegni, figure …).</a:t>
            </a:r>
          </a:p>
          <a:p>
            <a:pPr algn="just"/>
            <a:r>
              <a:rPr lang="it-IT" sz="1200" dirty="0">
                <a:solidFill>
                  <a:schemeClr val="tx1">
                    <a:lumMod val="50000"/>
                    <a:lumOff val="50000"/>
                  </a:schemeClr>
                </a:solidFill>
                <a:latin typeface="Titillium Web" pitchFamily="2" charset="77"/>
                <a:cs typeface="Arial" panose="020B0604020202020204" pitchFamily="34" charset="0"/>
              </a:rPr>
              <a:t>Il posizionamento del logo su uno sfondo con un motivo o con elementi grafici quali linee, forme, ecc. è permesso solo nel caso in cui la visibilità e l’integrità dello stesso non siano compromesse e la zona protetta sia rispettata. Se lo sfondo distorce il logo o interferisce con esso, la zona protetta che lo circonda deve rimanere bianca o di colore neutro.</a:t>
            </a:r>
          </a:p>
        </p:txBody>
      </p:sp>
      <p:sp>
        <p:nvSpPr>
          <p:cNvPr id="167" name="Shape 167"/>
          <p:cNvSpPr/>
          <p:nvPr/>
        </p:nvSpPr>
        <p:spPr>
          <a:xfrm rot="5400000">
            <a:off x="6907085" y="1595338"/>
            <a:ext cx="205091" cy="203424"/>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6136634" y="1799631"/>
            <a:ext cx="205091" cy="826557"/>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rot="5400000">
            <a:off x="6138331" y="1595338"/>
            <a:ext cx="205091" cy="203424"/>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p:nvPr/>
        </p:nvSpPr>
        <p:spPr>
          <a:xfrm rot="5400000">
            <a:off x="6914535" y="2626905"/>
            <a:ext cx="205091" cy="203424"/>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p:nvPr/>
        </p:nvSpPr>
        <p:spPr>
          <a:xfrm rot="5400000">
            <a:off x="6131595" y="2626905"/>
            <a:ext cx="205091" cy="203424"/>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p:nvPr/>
        </p:nvSpPr>
        <p:spPr>
          <a:xfrm rot="5400000">
            <a:off x="6525167" y="1412136"/>
            <a:ext cx="205091" cy="571978"/>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p:nvPr/>
        </p:nvSpPr>
        <p:spPr>
          <a:xfrm rot="5400000">
            <a:off x="6522232" y="2439674"/>
            <a:ext cx="205091" cy="577849"/>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6916102" y="1795715"/>
            <a:ext cx="195242" cy="826557"/>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Shape 167">
            <a:extLst>
              <a:ext uri="{FF2B5EF4-FFF2-40B4-BE49-F238E27FC236}">
                <a16:creationId xmlns:a16="http://schemas.microsoft.com/office/drawing/2014/main" id="{762E6027-B613-29E9-938A-2A166E8DF8E7}"/>
              </a:ext>
            </a:extLst>
          </p:cNvPr>
          <p:cNvSpPr/>
          <p:nvPr/>
        </p:nvSpPr>
        <p:spPr>
          <a:xfrm rot="5400000">
            <a:off x="7499399" y="3205558"/>
            <a:ext cx="152976" cy="151733"/>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168">
            <a:extLst>
              <a:ext uri="{FF2B5EF4-FFF2-40B4-BE49-F238E27FC236}">
                <a16:creationId xmlns:a16="http://schemas.microsoft.com/office/drawing/2014/main" id="{F8B0FF2F-B953-A60E-9176-7F452A942B82}"/>
              </a:ext>
            </a:extLst>
          </p:cNvPr>
          <p:cNvSpPr/>
          <p:nvPr/>
        </p:nvSpPr>
        <p:spPr>
          <a:xfrm>
            <a:off x="6924725" y="3239958"/>
            <a:ext cx="143038" cy="616523"/>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169">
            <a:extLst>
              <a:ext uri="{FF2B5EF4-FFF2-40B4-BE49-F238E27FC236}">
                <a16:creationId xmlns:a16="http://schemas.microsoft.com/office/drawing/2014/main" id="{294FC4F3-84F4-D878-7A7F-74718D6DE743}"/>
              </a:ext>
            </a:extLst>
          </p:cNvPr>
          <p:cNvSpPr/>
          <p:nvPr/>
        </p:nvSpPr>
        <p:spPr>
          <a:xfrm rot="5400000">
            <a:off x="6925991" y="3205558"/>
            <a:ext cx="152976" cy="151733"/>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170">
            <a:extLst>
              <a:ext uri="{FF2B5EF4-FFF2-40B4-BE49-F238E27FC236}">
                <a16:creationId xmlns:a16="http://schemas.microsoft.com/office/drawing/2014/main" id="{32224F43-7A25-0B4C-59F5-04A2CA59B453}"/>
              </a:ext>
            </a:extLst>
          </p:cNvPr>
          <p:cNvSpPr/>
          <p:nvPr/>
        </p:nvSpPr>
        <p:spPr>
          <a:xfrm rot="5400000">
            <a:off x="7504957" y="3785992"/>
            <a:ext cx="152976" cy="151733"/>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171">
            <a:extLst>
              <a:ext uri="{FF2B5EF4-FFF2-40B4-BE49-F238E27FC236}">
                <a16:creationId xmlns:a16="http://schemas.microsoft.com/office/drawing/2014/main" id="{F23D6184-1AF3-64AB-5614-88E5FE978B91}"/>
              </a:ext>
            </a:extLst>
          </p:cNvPr>
          <p:cNvSpPr/>
          <p:nvPr/>
        </p:nvSpPr>
        <p:spPr>
          <a:xfrm rot="5400000">
            <a:off x="6920966" y="3785992"/>
            <a:ext cx="152976" cy="151733"/>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172">
            <a:extLst>
              <a:ext uri="{FF2B5EF4-FFF2-40B4-BE49-F238E27FC236}">
                <a16:creationId xmlns:a16="http://schemas.microsoft.com/office/drawing/2014/main" id="{503E1C20-0DE9-72EC-61EA-790428B3FC03}"/>
              </a:ext>
            </a:extLst>
          </p:cNvPr>
          <p:cNvSpPr/>
          <p:nvPr/>
        </p:nvSpPr>
        <p:spPr>
          <a:xfrm rot="5400000">
            <a:off x="7214529" y="3068909"/>
            <a:ext cx="152976" cy="426635"/>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173">
            <a:extLst>
              <a:ext uri="{FF2B5EF4-FFF2-40B4-BE49-F238E27FC236}">
                <a16:creationId xmlns:a16="http://schemas.microsoft.com/office/drawing/2014/main" id="{43426BAC-8721-F5B5-E4A0-2AEF2B4EEDB3}"/>
              </a:ext>
            </a:extLst>
          </p:cNvPr>
          <p:cNvSpPr/>
          <p:nvPr/>
        </p:nvSpPr>
        <p:spPr>
          <a:xfrm rot="5400000">
            <a:off x="7212340" y="3646338"/>
            <a:ext cx="152976" cy="431014"/>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166">
            <a:extLst>
              <a:ext uri="{FF2B5EF4-FFF2-40B4-BE49-F238E27FC236}">
                <a16:creationId xmlns:a16="http://schemas.microsoft.com/office/drawing/2014/main" id="{B89704D1-8DA4-A92B-E078-D996184E645A}"/>
              </a:ext>
            </a:extLst>
          </p:cNvPr>
          <p:cNvSpPr/>
          <p:nvPr/>
        </p:nvSpPr>
        <p:spPr>
          <a:xfrm>
            <a:off x="7506125" y="3357913"/>
            <a:ext cx="145630" cy="426637"/>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 name="Rettangolo 2">
            <a:extLst>
              <a:ext uri="{FF2B5EF4-FFF2-40B4-BE49-F238E27FC236}">
                <a16:creationId xmlns:a16="http://schemas.microsoft.com/office/drawing/2014/main" id="{CF3AFC6F-B6D1-45B6-53A4-4D26080B31CC}"/>
              </a:ext>
            </a:extLst>
          </p:cNvPr>
          <p:cNvSpPr/>
          <p:nvPr/>
        </p:nvSpPr>
        <p:spPr>
          <a:xfrm>
            <a:off x="-1" y="494727"/>
            <a:ext cx="3915905" cy="53510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Shape 117">
            <a:extLst>
              <a:ext uri="{FF2B5EF4-FFF2-40B4-BE49-F238E27FC236}">
                <a16:creationId xmlns:a16="http://schemas.microsoft.com/office/drawing/2014/main" id="{AEA43A16-70EC-0E46-AFBA-29C4175A7C0D}"/>
              </a:ext>
            </a:extLst>
          </p:cNvPr>
          <p:cNvSpPr txBox="1"/>
          <p:nvPr/>
        </p:nvSpPr>
        <p:spPr>
          <a:xfrm>
            <a:off x="301335" y="523661"/>
            <a:ext cx="2910279" cy="508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err="1">
                <a:solidFill>
                  <a:schemeClr val="bg1"/>
                </a:solidFill>
                <a:latin typeface="Titillium Web" pitchFamily="2" charset="77"/>
                <a:ea typeface="Roboto Bk"/>
                <a:cs typeface="Roboto Bk"/>
                <a:sym typeface="Roboto Black"/>
              </a:rPr>
              <a:t>Distanza</a:t>
            </a:r>
            <a:r>
              <a:rPr lang="en" sz="2400" b="1" dirty="0">
                <a:solidFill>
                  <a:schemeClr val="bg1"/>
                </a:solidFill>
                <a:latin typeface="Titillium Web" pitchFamily="2" charset="77"/>
                <a:ea typeface="Roboto Bk"/>
                <a:cs typeface="Roboto Bk"/>
                <a:sym typeface="Roboto Black"/>
              </a:rPr>
              <a:t> di rispetto</a:t>
            </a:r>
            <a:endParaRPr sz="2400" b="1" dirty="0">
              <a:solidFill>
                <a:schemeClr val="bg1"/>
              </a:solidFill>
              <a:latin typeface="Titillium Web" pitchFamily="2" charset="77"/>
              <a:ea typeface="Roboto Bk"/>
              <a:cs typeface="Roboto Bk"/>
              <a:sym typeface="Roboto Black"/>
            </a:endParaRPr>
          </a:p>
        </p:txBody>
      </p:sp>
      <p:pic>
        <p:nvPicPr>
          <p:cNvPr id="9" name="Immagine 8" descr="Immagine che contiene schermata, testo, Elementi grafici, grafica&#10;&#10;Descrizione generata automaticamente">
            <a:extLst>
              <a:ext uri="{FF2B5EF4-FFF2-40B4-BE49-F238E27FC236}">
                <a16:creationId xmlns:a16="http://schemas.microsoft.com/office/drawing/2014/main" id="{02E4FF42-5C69-F0A1-24A1-FE2E9FF42F61}"/>
              </a:ext>
            </a:extLst>
          </p:cNvPr>
          <p:cNvPicPr>
            <a:picLocks noChangeAspect="1"/>
          </p:cNvPicPr>
          <p:nvPr/>
        </p:nvPicPr>
        <p:blipFill>
          <a:blip r:embed="rId4"/>
          <a:stretch>
            <a:fillRect/>
          </a:stretch>
        </p:blipFill>
        <p:spPr>
          <a:xfrm>
            <a:off x="6362055" y="1904528"/>
            <a:ext cx="545863" cy="623108"/>
          </a:xfrm>
          <a:prstGeom prst="rect">
            <a:avLst/>
          </a:prstGeom>
        </p:spPr>
      </p:pic>
      <p:sp>
        <p:nvSpPr>
          <p:cNvPr id="37" name="Rettangolo 36">
            <a:extLst>
              <a:ext uri="{FF2B5EF4-FFF2-40B4-BE49-F238E27FC236}">
                <a16:creationId xmlns:a16="http://schemas.microsoft.com/office/drawing/2014/main" id="{CBC87F72-CF17-C03E-604C-3B0ED792FF16}"/>
              </a:ext>
            </a:extLst>
          </p:cNvPr>
          <p:cNvSpPr/>
          <p:nvPr/>
        </p:nvSpPr>
        <p:spPr>
          <a:xfrm>
            <a:off x="9522186" y="3051681"/>
            <a:ext cx="730166" cy="926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5864</TotalTime>
  <Words>983</Words>
  <Application>Microsoft Macintosh PowerPoint</Application>
  <PresentationFormat>Presentazione su schermo (16:9)</PresentationFormat>
  <Paragraphs>95</Paragraphs>
  <Slides>19</Slides>
  <Notes>18</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19</vt:i4>
      </vt:variant>
    </vt:vector>
  </HeadingPairs>
  <TitlesOfParts>
    <vt:vector size="25" baseType="lpstr">
      <vt:lpstr>TITILLIUM WEBSEMIBOLD</vt:lpstr>
      <vt:lpstr>Roboto Bk</vt:lpstr>
      <vt:lpstr>Aptos</vt:lpstr>
      <vt:lpstr>Arial</vt:lpstr>
      <vt:lpstr>Titillium Web</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Celeste Morini</dc:creator>
  <cp:lastModifiedBy>Francesco Botteri</cp:lastModifiedBy>
  <cp:revision>69</cp:revision>
  <cp:lastPrinted>2024-10-21T16:00:48Z</cp:lastPrinted>
  <dcterms:modified xsi:type="dcterms:W3CDTF">2024-10-24T19:41:17Z</dcterms:modified>
</cp:coreProperties>
</file>